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3.jpeg" ContentType="image/jpeg"/>
  <Override PartName="/ppt/media/image2.png" ContentType="image/png"/>
  <Override PartName="/ppt/media/image1.png" ContentType="image/png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3367800" y="1825560"/>
            <a:ext cx="5455440" cy="43509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3367800" y="1825560"/>
            <a:ext cx="5455440" cy="435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ja-JP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Yu Gothic Light"/>
              </a:rPr>
              <a:t>マスター タイトルの書式設定</a:t>
            </a:r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Yu Gothic"/>
              </a:rPr>
              <a:t>Click to edit the outline text format</a:t>
            </a: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ja-JP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Yu Gothic"/>
              </a:rPr>
              <a:t>Second Outline Level</a:t>
            </a: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Yu Gothic"/>
              </a:rPr>
              <a:t>Third Outline Level</a:t>
            </a: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ja-JP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Yu Gothic"/>
              </a:rPr>
              <a:t>Fourth Outline Level</a:t>
            </a: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Yu Gothic"/>
              </a:rPr>
              <a:t>Fifth Outline Level</a:t>
            </a: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Yu Gothic"/>
              </a:rPr>
              <a:t>Sixth Outline Level</a:t>
            </a: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ja-JP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Yu Gothic"/>
              </a:rPr>
              <a:t>Seventh Outline Level</a:t>
            </a:r>
            <a:r>
              <a:rPr b="0" lang="ja-JP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Yu Gothic"/>
              </a:rPr>
              <a:t>マスター テキストの書式設定</a:t>
            </a: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  <a:p>
            <a:pPr lvl="1" marL="6858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ja-JP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Yu Gothic"/>
              </a:rPr>
              <a:t>第 </a:t>
            </a:r>
            <a:r>
              <a:rPr b="0" lang="ja-JP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Yu Gothic"/>
              </a:rPr>
              <a:t>2 </a:t>
            </a:r>
            <a:r>
              <a:rPr b="0" lang="ja-JP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Yu Gothic"/>
              </a:rPr>
              <a:t>レベル</a:t>
            </a: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Yu Gothic"/>
              </a:rPr>
              <a:t>第 </a:t>
            </a: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Yu Gothic"/>
              </a:rPr>
              <a:t>3 </a:t>
            </a: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Yu Gothic"/>
              </a:rPr>
              <a:t>レベル</a:t>
            </a: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ja-JP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Yu Gothic"/>
              </a:rPr>
              <a:t>第 </a:t>
            </a:r>
            <a:r>
              <a:rPr b="0" lang="ja-JP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Yu Gothic"/>
              </a:rPr>
              <a:t>4 </a:t>
            </a:r>
            <a:r>
              <a:rPr b="0" lang="ja-JP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Yu Gothic"/>
              </a:rPr>
              <a:t>レベル</a:t>
            </a: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ja-JP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Yu Gothic"/>
              </a:rPr>
              <a:t>第 </a:t>
            </a:r>
            <a:r>
              <a:rPr b="0" lang="ja-JP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Yu Gothic"/>
              </a:rPr>
              <a:t>5 </a:t>
            </a:r>
            <a:r>
              <a:rPr b="0" lang="ja-JP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Yu Gothic"/>
              </a:rPr>
              <a:t>レベル</a:t>
            </a: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Yu Gothic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Yu Gothic"/>
              </a:rPr>
              <a:t>1/19/18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F299477-C465-4114-B311-887A08FEE781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Yu Gothic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4155840" y="674640"/>
            <a:ext cx="4518000" cy="228060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30bd1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GNNNNCGTGNTGAGCGAAGTCCGGAGCAGACATCTTTCAGCAATACTCGCGATTGAGCCACCAGGAGCAACTGCAGCAACATTACCAGGAGCAGCGCGACTGGGAGCGGGATCGGCCGCCATCGCGCAAGAACTCCAAGCGCATCCGGCCGGATTCGGTGATCCATACAACCATC</a:t>
            </a:r>
            <a:r>
              <a:rPr b="0" lang="en-US" sz="1200" spc="-1" strike="noStrike" u="sng">
                <a:solidFill>
                  <a:srgbClr val="30bd1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CGTGAGAACCAG</a:t>
            </a:r>
            <a:r>
              <a:rPr b="0" lang="en-US" sz="1200" spc="-1" strike="noStrike" u="sng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CA</a:t>
            </a:r>
            <a:r>
              <a:rPr b="0" lang="en-US" sz="1200" spc="-1" strike="noStrike" u="sng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CCCTCGTTAAGTCTG</a:t>
            </a:r>
            <a:r>
              <a:rPr b="0" lang="en-US" sz="1200" spc="-1" strike="noStrike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GACAATACAGTCGAGACGCTGCTAATCAAGAATGAGGGGGACTTCATCAGCGTGGAGCAGGGCAAGGAGCTGGTGGCTCGCAAGCGCAACTCCCAGCAGCTGGCACATCCGCCGGCCCACTTGCATCATCACACCCAGAACCACGCCCACAATCATCACACTCTCCAGCAGCAGCAGCATCAACAGCAGCAGCAACAACAACACAAACGGGACGAGAACATGAGGCAGCTGCTGGATGTGACCAACACGCTCACTTGNNNGGAGAGANCAAA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4149000" y="3942720"/>
            <a:ext cx="56998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30bd1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-CGT-GAG-AAC-CAG</a:t>
            </a:r>
            <a:r>
              <a:rPr b="0" lang="en-US" sz="1800" spc="-1" strike="noStrike">
                <a:solidFill>
                  <a:srgbClr val="dbdbdb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-</a:t>
            </a:r>
            <a:r>
              <a:rPr b="0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CA</a:t>
            </a:r>
            <a:r>
              <a:rPr b="0" lang="en-US" sz="1800" spc="-1" strike="noStrike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C-CCT-CGT-TAA-GTC-TGG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>
            <a:off x="4143240" y="3727440"/>
            <a:ext cx="3456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4"/>
          <p:cNvSpPr/>
          <p:nvPr/>
        </p:nvSpPr>
        <p:spPr>
          <a:xfrm>
            <a:off x="4699080" y="3727440"/>
            <a:ext cx="3333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5"/>
          <p:cNvSpPr/>
          <p:nvPr/>
        </p:nvSpPr>
        <p:spPr>
          <a:xfrm>
            <a:off x="5270760" y="3727440"/>
            <a:ext cx="3456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CustomShape 6"/>
          <p:cNvSpPr/>
          <p:nvPr/>
        </p:nvSpPr>
        <p:spPr>
          <a:xfrm>
            <a:off x="5805000" y="3727440"/>
            <a:ext cx="3592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Q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5" name="図 14" descr=""/>
          <p:cNvPicPr/>
          <p:nvPr/>
        </p:nvPicPr>
        <p:blipFill>
          <a:blip r:embed="rId1"/>
          <a:stretch/>
        </p:blipFill>
        <p:spPr>
          <a:xfrm>
            <a:off x="1741680" y="5555160"/>
            <a:ext cx="8773920" cy="291600"/>
          </a:xfrm>
          <a:prstGeom prst="rect">
            <a:avLst/>
          </a:prstGeom>
          <a:ln>
            <a:noFill/>
          </a:ln>
        </p:spPr>
      </p:pic>
      <p:sp>
        <p:nvSpPr>
          <p:cNvPr id="46" name="CustomShape 7"/>
          <p:cNvSpPr/>
          <p:nvPr/>
        </p:nvSpPr>
        <p:spPr>
          <a:xfrm>
            <a:off x="3893760" y="189360"/>
            <a:ext cx="58762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Sequence of cDNA from the deletion mutant delta RGK1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Line 8"/>
          <p:cNvSpPr/>
          <p:nvPr/>
        </p:nvSpPr>
        <p:spPr>
          <a:xfrm flipV="1">
            <a:off x="4008960" y="4283640"/>
            <a:ext cx="2367000" cy="1431360"/>
          </a:xfrm>
          <a:prstGeom prst="line">
            <a:avLst/>
          </a:prstGeom>
          <a:ln>
            <a:solidFill>
              <a:srgbClr val="30bd1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8" name="Line 9"/>
          <p:cNvSpPr/>
          <p:nvPr/>
        </p:nvSpPr>
        <p:spPr>
          <a:xfrm flipV="1">
            <a:off x="3949560" y="4312080"/>
            <a:ext cx="147960" cy="1402920"/>
          </a:xfrm>
          <a:prstGeom prst="line">
            <a:avLst/>
          </a:prstGeom>
          <a:ln>
            <a:solidFill>
              <a:srgbClr val="30bd1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9" name="Line 10"/>
          <p:cNvSpPr/>
          <p:nvPr/>
        </p:nvSpPr>
        <p:spPr>
          <a:xfrm flipH="1" flipV="1">
            <a:off x="6999120" y="4312080"/>
            <a:ext cx="184320" cy="140292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0" name="Line 11"/>
          <p:cNvSpPr/>
          <p:nvPr/>
        </p:nvSpPr>
        <p:spPr>
          <a:xfrm flipV="1">
            <a:off x="7221960" y="4312080"/>
            <a:ext cx="1310400" cy="140292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1" name="CustomShape 12"/>
          <p:cNvSpPr/>
          <p:nvPr/>
        </p:nvSpPr>
        <p:spPr>
          <a:xfrm>
            <a:off x="8029080" y="3727800"/>
            <a:ext cx="7999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STOP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13"/>
          <p:cNvSpPr/>
          <p:nvPr/>
        </p:nvSpPr>
        <p:spPr>
          <a:xfrm>
            <a:off x="6344640" y="3456720"/>
            <a:ext cx="65412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765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14"/>
          <p:cNvSpPr/>
          <p:nvPr/>
        </p:nvSpPr>
        <p:spPr>
          <a:xfrm>
            <a:off x="7487640" y="3727440"/>
            <a:ext cx="3333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15"/>
          <p:cNvSpPr/>
          <p:nvPr/>
        </p:nvSpPr>
        <p:spPr>
          <a:xfrm>
            <a:off x="6950160" y="3727440"/>
            <a:ext cx="3456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CustomShape 16"/>
          <p:cNvSpPr/>
          <p:nvPr/>
        </p:nvSpPr>
        <p:spPr>
          <a:xfrm>
            <a:off x="6393240" y="3727440"/>
            <a:ext cx="3456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H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Application>LibreOffice/5.0.6.2$Linux_X86_64 LibreOffice_project/00$Build-2</Application>
  <Paragraphs>12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2018-01-18T00:33:13Z</dcterms:created>
  <dc:creator>tetsuya tabata</dc:creator>
  <dc:language>en-US</dc:language>
  <cp:lastModifiedBy>tetsuya tabata</cp:lastModifiedBy>
  <cp:lastPrinted>2018-01-18T02:50:31Z</cp:lastPrinted>
  <dcterms:modified xsi:type="dcterms:W3CDTF">2018-01-18T02:51:44Z</dcterms:modified>
  <cp:revision>7</cp:revision>
  <dc:title>PowerPoint プレゼンテーション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15.0041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ワイド画面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