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7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13463-8BA2-8D3C-4AFD-5CD4DF1B3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F6EEEC-A87B-AB8E-2B25-312900389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7176A-AF2D-6F7F-6698-6EE5F2E4E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0FC29-29DC-7BCC-F7B4-BC24108B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9AAD6-B69D-9BEA-FBA1-CC6A458F2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5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A53AB-AA69-C838-C9B8-8942A0D0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46C083-47D4-6635-E868-10A5739EF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41732-93FD-4F15-F9E4-51EA07C4B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E23D7-C6A4-C47D-D2F3-98CE94A3B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86297-7F85-74EB-56FC-7BB4408D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B0E4E9-2DD5-701B-97E4-494E17D61C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EAA4C5-8B88-1BEE-1446-960CB3CC1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F99A9-BDC9-CA91-118B-758AEFA38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AC9B7-3EF0-4BFB-F5C2-2BBF95B1B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51F2E-6C27-6ACE-1579-E40FCC1B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D08A3-60BE-73E2-391B-CF0CF2C01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8C73B-9E86-B751-476F-88B70FF22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998C0-243A-282F-A842-385B1E57A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795CC-7744-816E-D157-2839BA22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CFA29-E5E4-9A78-DDE8-0E1521BD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7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A1636-8CB8-9D44-67FE-376F65986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BE6FC-5835-AA5A-3F76-4F86009D8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E4FE-F21D-872D-4CFF-5B8B41096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A77F6-1ECD-3A21-5F36-32D8A13C6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DE45E-92C5-EFFC-7C46-70143A63D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FAAA3-9B0A-874E-EAD7-C58E2B77D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0C561-7D57-37B5-BD19-E69878000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3DDFE-E294-D662-5990-11603B8CA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48BDE-9AE5-9541-4F26-20A0715BB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787DD-27BE-9422-681E-A2013624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2E476-6CD5-95BD-4712-B2963F1BC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2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74105-85F1-26C6-F151-62E68CED7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C2E79-0331-C2A2-92A0-673E00872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0DFE62-CFA5-6A8D-C4DB-ED9EC5504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730B3E-CB2B-E4C0-34E6-FC5D189F31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8DFFD3-3B5F-7B3A-983A-11D260BE4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F33E6C-BA6A-78AA-5307-E339EA731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DF575C-CC6F-CD0A-EB7A-EAA322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60D31E-9CB4-5191-9BF1-202D23957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7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3B446-032D-7EA7-36DE-55EFF06DB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D82A46-8920-210D-7EDE-43874536F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6E7E3-241B-9372-8D46-805D4447C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7B5199-9B51-E30C-A5BD-75E1A1546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8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ADC345-2DAD-56D0-C904-E4679106F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4466D-9EFE-8801-D606-FE9A6B35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64B14-52EE-3378-62D2-370F5235F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0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68557-2A46-F084-7624-9A76420BF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1B2A0-F3DE-277E-A9EA-A165D2D15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5B46C-B160-2EF2-FDAC-017707533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FAE6B-5FD4-8ABA-93B7-1192FAA29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5C953-6739-6458-5734-788F84B11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34526-0256-690E-4FAB-5319E515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6A40D-A150-0572-1C28-6DC058AA0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131DFB-7B32-2DBF-B9B3-AA58AFA5C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43EF6C-4A28-1820-E073-798F36927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4888D-3F28-6425-5399-4D97B1833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7D11D-944C-4979-D76C-FCAC93BB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42BE0-4F31-5126-B785-76FA5F24A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4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4698FD-1607-775B-EEE7-F593F6B07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907E4-0A4C-3526-22DF-5EC1E778D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774E2-AC51-92A7-555C-1A529D3F19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7DA25A-922A-4CB9-9772-50BFE59381D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D0B68-DAC8-2585-B948-2B932C63EB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BA7DF-5341-7974-821E-33F943B80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46E512-91AF-4FCA-A509-4A223DF7E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9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2CE273E-A548-E411-1072-3299D28A518A}"/>
              </a:ext>
            </a:extLst>
          </p:cNvPr>
          <p:cNvGrpSpPr/>
          <p:nvPr/>
        </p:nvGrpSpPr>
        <p:grpSpPr>
          <a:xfrm>
            <a:off x="106327" y="1808324"/>
            <a:ext cx="11779941" cy="2505408"/>
            <a:chOff x="106327" y="1808324"/>
            <a:chExt cx="11779941" cy="250540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5566E44-B14C-A349-B95D-8675274385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914" t="28085" b="55971"/>
            <a:stretch/>
          </p:blipFill>
          <p:spPr>
            <a:xfrm>
              <a:off x="888496" y="1808324"/>
              <a:ext cx="10997771" cy="766932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38E21CC-EC04-16C9-E70D-23769005C682}"/>
                </a:ext>
              </a:extLst>
            </p:cNvPr>
            <p:cNvSpPr txBox="1"/>
            <p:nvPr/>
          </p:nvSpPr>
          <p:spPr>
            <a:xfrm>
              <a:off x="106327" y="2759460"/>
              <a:ext cx="782170" cy="1554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rtl="1"/>
              <a:r>
                <a:rPr lang="en-US" sz="1900" i="1" dirty="0"/>
                <a:t>WT</a:t>
              </a:r>
            </a:p>
            <a:p>
              <a:pPr algn="just" rtl="1"/>
              <a:r>
                <a:rPr lang="el-GR" sz="1900" i="1" dirty="0"/>
                <a:t>Δ</a:t>
              </a:r>
              <a:r>
                <a:rPr lang="en-US" sz="1900" i="1" dirty="0"/>
                <a:t>196</a:t>
              </a:r>
            </a:p>
            <a:p>
              <a:pPr algn="just" rtl="1"/>
              <a:r>
                <a:rPr lang="el-GR" sz="1900" i="1" dirty="0"/>
                <a:t>Δ</a:t>
              </a:r>
              <a:r>
                <a:rPr lang="en-US" sz="1900" i="1" dirty="0"/>
                <a:t>13</a:t>
              </a:r>
            </a:p>
            <a:p>
              <a:pPr algn="just" rtl="1"/>
              <a:r>
                <a:rPr lang="el-GR" sz="1900" i="1" dirty="0"/>
                <a:t>Δ</a:t>
              </a:r>
              <a:r>
                <a:rPr lang="en-US" sz="1900" i="1" dirty="0"/>
                <a:t>8</a:t>
              </a:r>
            </a:p>
            <a:p>
              <a:pPr algn="just" rtl="1"/>
              <a:r>
                <a:rPr lang="el-GR" sz="1900" i="1" dirty="0"/>
                <a:t>Δ</a:t>
              </a:r>
              <a:r>
                <a:rPr lang="en-US" sz="1900" i="1" dirty="0"/>
                <a:t>10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A378844-67AE-989D-7722-8260829DD8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914" t="59536" b="12866"/>
            <a:stretch/>
          </p:blipFill>
          <p:spPr>
            <a:xfrm>
              <a:off x="888497" y="2643703"/>
              <a:ext cx="10997771" cy="1327558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03C94DD-2FBE-2E95-F7EC-C079A91218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914" t="93157"/>
            <a:stretch/>
          </p:blipFill>
          <p:spPr>
            <a:xfrm>
              <a:off x="888496" y="3949996"/>
              <a:ext cx="10997771" cy="3291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6740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1299ECF7A5DD42A7C337458907D252" ma:contentTypeVersion="11" ma:contentTypeDescription="Create a new document." ma:contentTypeScope="" ma:versionID="3dce4149b24a58bc7b15470c0e97fb44">
  <xsd:schema xmlns:xsd="http://www.w3.org/2001/XMLSchema" xmlns:xs="http://www.w3.org/2001/XMLSchema" xmlns:p="http://schemas.microsoft.com/office/2006/metadata/properties" xmlns:ns3="23000e19-6ad1-4cb5-b725-baa39842eaee" xmlns:ns4="7ff3a14f-1945-45c7-ac2e-6032e3e9819f" targetNamespace="http://schemas.microsoft.com/office/2006/metadata/properties" ma:root="true" ma:fieldsID="3d3b40af15b5ab4dd4e63214af38e8af" ns3:_="" ns4:_="">
    <xsd:import namespace="23000e19-6ad1-4cb5-b725-baa39842eaee"/>
    <xsd:import namespace="7ff3a14f-1945-45c7-ac2e-6032e3e981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00e19-6ad1-4cb5-b725-baa39842ea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3a14f-1945-45c7-ac2e-6032e3e98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3000e19-6ad1-4cb5-b725-baa39842eaee" xsi:nil="true"/>
  </documentManagement>
</p:properties>
</file>

<file path=customXml/itemProps1.xml><?xml version="1.0" encoding="utf-8"?>
<ds:datastoreItem xmlns:ds="http://schemas.openxmlformats.org/officeDocument/2006/customXml" ds:itemID="{60CAC0DB-3305-40E3-B769-3551DE93B7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000e19-6ad1-4cb5-b725-baa39842eaee"/>
    <ds:schemaRef ds:uri="7ff3a14f-1945-45c7-ac2e-6032e3e981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B6CC3B-A429-4311-AA91-84F43ADF53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C83809-CB64-4A36-9BA8-3427CD94EB14}">
  <ds:schemaRefs>
    <ds:schemaRef ds:uri="7ff3a14f-1945-45c7-ac2e-6032e3e9819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3000e19-6ad1-4cb5-b725-baa39842eae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Weizmann Institute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Sharon Ben-Hur</dc:creator>
  <cp:lastModifiedBy>Sharon Ben-Hur</cp:lastModifiedBy>
  <cp:revision>1</cp:revision>
  <dcterms:created xsi:type="dcterms:W3CDTF">2024-11-17T11:54:27Z</dcterms:created>
  <dcterms:modified xsi:type="dcterms:W3CDTF">2024-11-17T11:54:45Z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0x010100B21299ECF7A5DD42A7C337458907D252</vt:lpwstr>
  </property>
</Properties>
</file>