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0" r:id="rId3"/>
    <p:sldId id="272" r:id="rId4"/>
    <p:sldId id="263" r:id="rId5"/>
    <p:sldId id="268" r:id="rId6"/>
    <p:sldId id="267" r:id="rId7"/>
    <p:sldId id="261" r:id="rId8"/>
    <p:sldId id="265" r:id="rId9"/>
    <p:sldId id="266" r:id="rId10"/>
    <p:sldId id="258" r:id="rId11"/>
    <p:sldId id="273" r:id="rId12"/>
    <p:sldId id="264" r:id="rId1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140683-9DBD-4B31-B3AA-9FD27B8B7C7C}" v="12" dt="2024-07-24T22:03:55.5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12" autoAdjust="0"/>
    <p:restoredTop sz="94660"/>
  </p:normalViewPr>
  <p:slideViewPr>
    <p:cSldViewPr snapToGrid="0">
      <p:cViewPr varScale="1">
        <p:scale>
          <a:sx n="75" d="100"/>
          <a:sy n="75" d="100"/>
        </p:scale>
        <p:origin x="16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9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박기현" userId="ef556327-bc06-45e0-991a-5c290e48a7d8" providerId="ADAL" clId="{756266AD-EBA0-41A6-B433-B202F8E98705}"/>
    <pc:docChg chg="undo custSel addSld delSld modSld sldOrd">
      <pc:chgData name="박기현" userId="ef556327-bc06-45e0-991a-5c290e48a7d8" providerId="ADAL" clId="{756266AD-EBA0-41A6-B433-B202F8E98705}" dt="2021-03-08T03:17:23.105" v="712" actId="20577"/>
      <pc:docMkLst>
        <pc:docMk/>
      </pc:docMkLst>
      <pc:sldChg chg="addSp delSp modSp mod ord">
        <pc:chgData name="박기현" userId="ef556327-bc06-45e0-991a-5c290e48a7d8" providerId="ADAL" clId="{756266AD-EBA0-41A6-B433-B202F8E98705}" dt="2021-03-05T11:34:03.714" v="711"/>
        <pc:sldMkLst>
          <pc:docMk/>
          <pc:sldMk cId="2501964969" sldId="258"/>
        </pc:sldMkLst>
        <pc:spChg chg="mod">
          <ac:chgData name="박기현" userId="ef556327-bc06-45e0-991a-5c290e48a7d8" providerId="ADAL" clId="{756266AD-EBA0-41A6-B433-B202F8E98705}" dt="2021-03-05T07:27:07.182" v="264" actId="20577"/>
          <ac:spMkLst>
            <pc:docMk/>
            <pc:sldMk cId="2501964969" sldId="258"/>
            <ac:spMk id="8" creationId="{F70DAAC9-B7EE-4FF0-807A-C17CA48D405B}"/>
          </ac:spMkLst>
        </pc:spChg>
        <pc:spChg chg="mod">
          <ac:chgData name="박기현" userId="ef556327-bc06-45e0-991a-5c290e48a7d8" providerId="ADAL" clId="{756266AD-EBA0-41A6-B433-B202F8E98705}" dt="2021-03-05T06:54:45.308" v="189" actId="20577"/>
          <ac:spMkLst>
            <pc:docMk/>
            <pc:sldMk cId="2501964969" sldId="258"/>
            <ac:spMk id="9" creationId="{E64441E8-06A8-4693-9282-206D9B81ECC3}"/>
          </ac:spMkLst>
        </pc:spChg>
        <pc:spChg chg="mod">
          <ac:chgData name="박기현" userId="ef556327-bc06-45e0-991a-5c290e48a7d8" providerId="ADAL" clId="{756266AD-EBA0-41A6-B433-B202F8E98705}" dt="2021-03-05T06:40:54.415" v="53" actId="13926"/>
          <ac:spMkLst>
            <pc:docMk/>
            <pc:sldMk cId="2501964969" sldId="258"/>
            <ac:spMk id="10" creationId="{F115D9CD-7074-4370-A146-8808FA35FF5D}"/>
          </ac:spMkLst>
        </pc:spChg>
        <pc:picChg chg="add del mod">
          <ac:chgData name="박기현" userId="ef556327-bc06-45e0-991a-5c290e48a7d8" providerId="ADAL" clId="{756266AD-EBA0-41A6-B433-B202F8E98705}" dt="2021-03-05T06:47:35.552" v="58" actId="478"/>
          <ac:picMkLst>
            <pc:docMk/>
            <pc:sldMk cId="2501964969" sldId="258"/>
            <ac:picMk id="2" creationId="{F3A3B1BC-3F06-4231-9A0F-8C883298AF84}"/>
          </ac:picMkLst>
        </pc:picChg>
        <pc:picChg chg="add del mod">
          <ac:chgData name="박기현" userId="ef556327-bc06-45e0-991a-5c290e48a7d8" providerId="ADAL" clId="{756266AD-EBA0-41A6-B433-B202F8E98705}" dt="2021-03-05T06:48:46.001" v="72" actId="478"/>
          <ac:picMkLst>
            <pc:docMk/>
            <pc:sldMk cId="2501964969" sldId="258"/>
            <ac:picMk id="3" creationId="{2AB598F3-9210-4C5B-AFE9-5D71621F99BB}"/>
          </ac:picMkLst>
        </pc:picChg>
        <pc:picChg chg="add del mod">
          <ac:chgData name="박기현" userId="ef556327-bc06-45e0-991a-5c290e48a7d8" providerId="ADAL" clId="{756266AD-EBA0-41A6-B433-B202F8E98705}" dt="2021-03-05T11:08:03.520" v="649" actId="478"/>
          <ac:picMkLst>
            <pc:docMk/>
            <pc:sldMk cId="2501964969" sldId="258"/>
            <ac:picMk id="4" creationId="{22FF1AD6-CBCC-452C-8BF1-0DF62A6638D8}"/>
          </ac:picMkLst>
        </pc:picChg>
        <pc:picChg chg="mod">
          <ac:chgData name="박기현" userId="ef556327-bc06-45e0-991a-5c290e48a7d8" providerId="ADAL" clId="{756266AD-EBA0-41A6-B433-B202F8E98705}" dt="2021-03-05T06:38:55.866" v="50" actId="1036"/>
          <ac:picMkLst>
            <pc:docMk/>
            <pc:sldMk cId="2501964969" sldId="258"/>
            <ac:picMk id="5" creationId="{F5ED1FEE-525B-493D-AC06-F21F7DB3310C}"/>
          </ac:picMkLst>
        </pc:picChg>
        <pc:picChg chg="mod">
          <ac:chgData name="박기현" userId="ef556327-bc06-45e0-991a-5c290e48a7d8" providerId="ADAL" clId="{756266AD-EBA0-41A6-B433-B202F8E98705}" dt="2021-03-05T06:48:50.686" v="74" actId="1076"/>
          <ac:picMkLst>
            <pc:docMk/>
            <pc:sldMk cId="2501964969" sldId="258"/>
            <ac:picMk id="6" creationId="{E79CF3DD-B169-4D9B-A94A-A26B2BD67F55}"/>
          </ac:picMkLst>
        </pc:picChg>
      </pc:sldChg>
      <pc:sldChg chg="addSp delSp modSp new mod ord">
        <pc:chgData name="박기현" userId="ef556327-bc06-45e0-991a-5c290e48a7d8" providerId="ADAL" clId="{756266AD-EBA0-41A6-B433-B202F8E98705}" dt="2021-03-05T11:33:59.857" v="709"/>
        <pc:sldMkLst>
          <pc:docMk/>
          <pc:sldMk cId="21852038" sldId="259"/>
        </pc:sldMkLst>
        <pc:spChg chg="del">
          <ac:chgData name="박기현" userId="ef556327-bc06-45e0-991a-5c290e48a7d8" providerId="ADAL" clId="{756266AD-EBA0-41A6-B433-B202F8E98705}" dt="2021-03-05T06:50:22.528" v="81" actId="478"/>
          <ac:spMkLst>
            <pc:docMk/>
            <pc:sldMk cId="21852038" sldId="259"/>
            <ac:spMk id="2" creationId="{79C82D72-7DBC-4C8F-9551-01766AF7A26C}"/>
          </ac:spMkLst>
        </pc:spChg>
        <pc:spChg chg="del">
          <ac:chgData name="박기현" userId="ef556327-bc06-45e0-991a-5c290e48a7d8" providerId="ADAL" clId="{756266AD-EBA0-41A6-B433-B202F8E98705}" dt="2021-03-05T06:48:38.720" v="69" actId="478"/>
          <ac:spMkLst>
            <pc:docMk/>
            <pc:sldMk cId="21852038" sldId="259"/>
            <ac:spMk id="3" creationId="{0C3D8722-0FEF-46C3-A7F0-C0D6607BC50B}"/>
          </ac:spMkLst>
        </pc:spChg>
        <pc:spChg chg="add mod">
          <ac:chgData name="박기현" userId="ef556327-bc06-45e0-991a-5c290e48a7d8" providerId="ADAL" clId="{756266AD-EBA0-41A6-B433-B202F8E98705}" dt="2021-03-05T07:27:04.096" v="263" actId="20577"/>
          <ac:spMkLst>
            <pc:docMk/>
            <pc:sldMk cId="21852038" sldId="259"/>
            <ac:spMk id="5" creationId="{1C989811-AE41-46DF-94A2-50271DCCE40D}"/>
          </ac:spMkLst>
        </pc:spChg>
        <pc:spChg chg="add mod">
          <ac:chgData name="박기현" userId="ef556327-bc06-45e0-991a-5c290e48a7d8" providerId="ADAL" clId="{756266AD-EBA0-41A6-B433-B202F8E98705}" dt="2021-03-05T07:26:37.472" v="262" actId="20577"/>
          <ac:spMkLst>
            <pc:docMk/>
            <pc:sldMk cId="21852038" sldId="259"/>
            <ac:spMk id="7" creationId="{7F8A4BE6-7692-4FE1-B123-AC8E6085023E}"/>
          </ac:spMkLst>
        </pc:spChg>
        <pc:spChg chg="add mod">
          <ac:chgData name="박기현" userId="ef556327-bc06-45e0-991a-5c290e48a7d8" providerId="ADAL" clId="{756266AD-EBA0-41A6-B433-B202F8E98705}" dt="2021-03-05T07:26:08.424" v="256" actId="13926"/>
          <ac:spMkLst>
            <pc:docMk/>
            <pc:sldMk cId="21852038" sldId="259"/>
            <ac:spMk id="8" creationId="{30A057AF-300A-4961-84F8-04E154AD4B6A}"/>
          </ac:spMkLst>
        </pc:spChg>
        <pc:picChg chg="add del mod">
          <ac:chgData name="박기현" userId="ef556327-bc06-45e0-991a-5c290e48a7d8" providerId="ADAL" clId="{756266AD-EBA0-41A6-B433-B202F8E98705}" dt="2021-03-05T06:52:12.939" v="93" actId="478"/>
          <ac:picMkLst>
            <pc:docMk/>
            <pc:sldMk cId="21852038" sldId="259"/>
            <ac:picMk id="4" creationId="{9A66E94F-91A0-4A4F-9E1D-3D1B22932DCB}"/>
          </ac:picMkLst>
        </pc:picChg>
        <pc:picChg chg="add del mod">
          <ac:chgData name="박기현" userId="ef556327-bc06-45e0-991a-5c290e48a7d8" providerId="ADAL" clId="{756266AD-EBA0-41A6-B433-B202F8E98705}" dt="2021-03-05T11:08:06.157" v="650" actId="478"/>
          <ac:picMkLst>
            <pc:docMk/>
            <pc:sldMk cId="21852038" sldId="259"/>
            <ac:picMk id="6" creationId="{66B958A4-0883-40C1-A4A4-E55AD5F13967}"/>
          </ac:picMkLst>
        </pc:picChg>
        <pc:picChg chg="add mod">
          <ac:chgData name="박기현" userId="ef556327-bc06-45e0-991a-5c290e48a7d8" providerId="ADAL" clId="{756266AD-EBA0-41A6-B433-B202F8E98705}" dt="2021-03-05T07:19:07.863" v="218" actId="1076"/>
          <ac:picMkLst>
            <pc:docMk/>
            <pc:sldMk cId="21852038" sldId="259"/>
            <ac:picMk id="9" creationId="{5A4E5E57-1225-495B-BE0A-8224EA3D7750}"/>
          </ac:picMkLst>
        </pc:picChg>
        <pc:picChg chg="add del mod">
          <ac:chgData name="박기현" userId="ef556327-bc06-45e0-991a-5c290e48a7d8" providerId="ADAL" clId="{756266AD-EBA0-41A6-B433-B202F8E98705}" dt="2021-03-05T07:21:25.464" v="232" actId="478"/>
          <ac:picMkLst>
            <pc:docMk/>
            <pc:sldMk cId="21852038" sldId="259"/>
            <ac:picMk id="10" creationId="{AA38C4C9-DA36-493B-ACDE-A7D113A8A5A8}"/>
          </ac:picMkLst>
        </pc:picChg>
        <pc:picChg chg="add mod">
          <ac:chgData name="박기현" userId="ef556327-bc06-45e0-991a-5c290e48a7d8" providerId="ADAL" clId="{756266AD-EBA0-41A6-B433-B202F8E98705}" dt="2021-03-05T07:21:34.761" v="238" actId="1076"/>
          <ac:picMkLst>
            <pc:docMk/>
            <pc:sldMk cId="21852038" sldId="259"/>
            <ac:picMk id="11" creationId="{B0DC1705-B67F-4FE7-9D77-8EB053EF62E2}"/>
          </ac:picMkLst>
        </pc:picChg>
      </pc:sldChg>
      <pc:sldChg chg="del">
        <pc:chgData name="박기현" userId="ef556327-bc06-45e0-991a-5c290e48a7d8" providerId="ADAL" clId="{756266AD-EBA0-41A6-B433-B202F8E98705}" dt="2021-03-05T06:45:54.847" v="55" actId="47"/>
        <pc:sldMkLst>
          <pc:docMk/>
          <pc:sldMk cId="1636204454" sldId="259"/>
        </pc:sldMkLst>
      </pc:sldChg>
      <pc:sldChg chg="addSp delSp modSp add mod ord">
        <pc:chgData name="박기현" userId="ef556327-bc06-45e0-991a-5c290e48a7d8" providerId="ADAL" clId="{756266AD-EBA0-41A6-B433-B202F8E98705}" dt="2021-03-08T03:17:23.105" v="712" actId="20577"/>
        <pc:sldMkLst>
          <pc:docMk/>
          <pc:sldMk cId="3281634689" sldId="260"/>
        </pc:sldMkLst>
        <pc:spChg chg="mod">
          <ac:chgData name="박기현" userId="ef556327-bc06-45e0-991a-5c290e48a7d8" providerId="ADAL" clId="{756266AD-EBA0-41A6-B433-B202F8E98705}" dt="2021-03-08T03:17:23.105" v="712" actId="20577"/>
          <ac:spMkLst>
            <pc:docMk/>
            <pc:sldMk cId="3281634689" sldId="260"/>
            <ac:spMk id="5" creationId="{1C989811-AE41-46DF-94A2-50271DCCE40D}"/>
          </ac:spMkLst>
        </pc:spChg>
        <pc:spChg chg="mod">
          <ac:chgData name="박기현" userId="ef556327-bc06-45e0-991a-5c290e48a7d8" providerId="ADAL" clId="{756266AD-EBA0-41A6-B433-B202F8E98705}" dt="2021-03-05T10:01:14.391" v="336" actId="20577"/>
          <ac:spMkLst>
            <pc:docMk/>
            <pc:sldMk cId="3281634689" sldId="260"/>
            <ac:spMk id="7" creationId="{7F8A4BE6-7692-4FE1-B123-AC8E6085023E}"/>
          </ac:spMkLst>
        </pc:spChg>
        <pc:spChg chg="mod">
          <ac:chgData name="박기현" userId="ef556327-bc06-45e0-991a-5c290e48a7d8" providerId="ADAL" clId="{756266AD-EBA0-41A6-B433-B202F8E98705}" dt="2021-03-05T10:00:58.425" v="314" actId="13926"/>
          <ac:spMkLst>
            <pc:docMk/>
            <pc:sldMk cId="3281634689" sldId="260"/>
            <ac:spMk id="8" creationId="{30A057AF-300A-4961-84F8-04E154AD4B6A}"/>
          </ac:spMkLst>
        </pc:spChg>
        <pc:picChg chg="add mod">
          <ac:chgData name="박기현" userId="ef556327-bc06-45e0-991a-5c290e48a7d8" providerId="ADAL" clId="{756266AD-EBA0-41A6-B433-B202F8E98705}" dt="2021-03-05T09:58:29.555" v="298" actId="1076"/>
          <ac:picMkLst>
            <pc:docMk/>
            <pc:sldMk cId="3281634689" sldId="260"/>
            <ac:picMk id="2" creationId="{E7D51FAE-B45D-477C-AB7C-6A85591A01DA}"/>
          </ac:picMkLst>
        </pc:picChg>
        <pc:picChg chg="add mod">
          <ac:chgData name="박기현" userId="ef556327-bc06-45e0-991a-5c290e48a7d8" providerId="ADAL" clId="{756266AD-EBA0-41A6-B433-B202F8E98705}" dt="2021-03-05T09:59:31.384" v="303" actId="14100"/>
          <ac:picMkLst>
            <pc:docMk/>
            <pc:sldMk cId="3281634689" sldId="260"/>
            <ac:picMk id="3" creationId="{393143D1-256B-46B3-99AE-4F8513477A9C}"/>
          </ac:picMkLst>
        </pc:picChg>
        <pc:picChg chg="add mod">
          <ac:chgData name="박기현" userId="ef556327-bc06-45e0-991a-5c290e48a7d8" providerId="ADAL" clId="{756266AD-EBA0-41A6-B433-B202F8E98705}" dt="2021-03-05T10:02:21.180" v="343" actId="1076"/>
          <ac:picMkLst>
            <pc:docMk/>
            <pc:sldMk cId="3281634689" sldId="260"/>
            <ac:picMk id="4" creationId="{9493DE31-2CD5-43E7-B545-5B8D5CABBD93}"/>
          </ac:picMkLst>
        </pc:picChg>
        <pc:picChg chg="del">
          <ac:chgData name="박기현" userId="ef556327-bc06-45e0-991a-5c290e48a7d8" providerId="ADAL" clId="{756266AD-EBA0-41A6-B433-B202F8E98705}" dt="2021-03-05T09:57:48.334" v="292" actId="478"/>
          <ac:picMkLst>
            <pc:docMk/>
            <pc:sldMk cId="3281634689" sldId="260"/>
            <ac:picMk id="6" creationId="{66B958A4-0883-40C1-A4A4-E55AD5F13967}"/>
          </ac:picMkLst>
        </pc:picChg>
        <pc:picChg chg="del">
          <ac:chgData name="박기현" userId="ef556327-bc06-45e0-991a-5c290e48a7d8" providerId="ADAL" clId="{756266AD-EBA0-41A6-B433-B202F8E98705}" dt="2021-03-05T09:57:47.053" v="290" actId="478"/>
          <ac:picMkLst>
            <pc:docMk/>
            <pc:sldMk cId="3281634689" sldId="260"/>
            <ac:picMk id="9" creationId="{5A4E5E57-1225-495B-BE0A-8224EA3D7750}"/>
          </ac:picMkLst>
        </pc:picChg>
        <pc:picChg chg="del">
          <ac:chgData name="박기현" userId="ef556327-bc06-45e0-991a-5c290e48a7d8" providerId="ADAL" clId="{756266AD-EBA0-41A6-B433-B202F8E98705}" dt="2021-03-05T09:57:47.686" v="291" actId="478"/>
          <ac:picMkLst>
            <pc:docMk/>
            <pc:sldMk cId="3281634689" sldId="260"/>
            <ac:picMk id="11" creationId="{B0DC1705-B67F-4FE7-9D77-8EB053EF62E2}"/>
          </ac:picMkLst>
        </pc:picChg>
      </pc:sldChg>
      <pc:sldChg chg="addSp delSp modSp add mod">
        <pc:chgData name="박기현" userId="ef556327-bc06-45e0-991a-5c290e48a7d8" providerId="ADAL" clId="{756266AD-EBA0-41A6-B433-B202F8E98705}" dt="2021-03-05T10:40:24.680" v="561" actId="13926"/>
        <pc:sldMkLst>
          <pc:docMk/>
          <pc:sldMk cId="833541637" sldId="261"/>
        </pc:sldMkLst>
        <pc:spChg chg="mod">
          <ac:chgData name="박기현" userId="ef556327-bc06-45e0-991a-5c290e48a7d8" providerId="ADAL" clId="{756266AD-EBA0-41A6-B433-B202F8E98705}" dt="2021-03-05T10:31:18.152" v="503" actId="20577"/>
          <ac:spMkLst>
            <pc:docMk/>
            <pc:sldMk cId="833541637" sldId="261"/>
            <ac:spMk id="5" creationId="{1C989811-AE41-46DF-94A2-50271DCCE40D}"/>
          </ac:spMkLst>
        </pc:spChg>
        <pc:spChg chg="mod">
          <ac:chgData name="박기현" userId="ef556327-bc06-45e0-991a-5c290e48a7d8" providerId="ADAL" clId="{756266AD-EBA0-41A6-B433-B202F8E98705}" dt="2021-03-05T10:40:24.680" v="561" actId="13926"/>
          <ac:spMkLst>
            <pc:docMk/>
            <pc:sldMk cId="833541637" sldId="261"/>
            <ac:spMk id="7" creationId="{7F8A4BE6-7692-4FE1-B123-AC8E6085023E}"/>
          </ac:spMkLst>
        </pc:spChg>
        <pc:spChg chg="mod">
          <ac:chgData name="박기현" userId="ef556327-bc06-45e0-991a-5c290e48a7d8" providerId="ADAL" clId="{756266AD-EBA0-41A6-B433-B202F8E98705}" dt="2021-03-05T10:40:21.496" v="560" actId="13926"/>
          <ac:spMkLst>
            <pc:docMk/>
            <pc:sldMk cId="833541637" sldId="261"/>
            <ac:spMk id="8" creationId="{30A057AF-300A-4961-84F8-04E154AD4B6A}"/>
          </ac:spMkLst>
        </pc:spChg>
        <pc:picChg chg="del">
          <ac:chgData name="박기현" userId="ef556327-bc06-45e0-991a-5c290e48a7d8" providerId="ADAL" clId="{756266AD-EBA0-41A6-B433-B202F8E98705}" dt="2021-03-05T10:31:22.410" v="504" actId="478"/>
          <ac:picMkLst>
            <pc:docMk/>
            <pc:sldMk cId="833541637" sldId="261"/>
            <ac:picMk id="2" creationId="{E7D51FAE-B45D-477C-AB7C-6A85591A01DA}"/>
          </ac:picMkLst>
        </pc:picChg>
        <pc:picChg chg="del">
          <ac:chgData name="박기현" userId="ef556327-bc06-45e0-991a-5c290e48a7d8" providerId="ADAL" clId="{756266AD-EBA0-41A6-B433-B202F8E98705}" dt="2021-03-05T10:31:24.461" v="505" actId="478"/>
          <ac:picMkLst>
            <pc:docMk/>
            <pc:sldMk cId="833541637" sldId="261"/>
            <ac:picMk id="3" creationId="{393143D1-256B-46B3-99AE-4F8513477A9C}"/>
          </ac:picMkLst>
        </pc:picChg>
        <pc:picChg chg="del">
          <ac:chgData name="박기현" userId="ef556327-bc06-45e0-991a-5c290e48a7d8" providerId="ADAL" clId="{756266AD-EBA0-41A6-B433-B202F8E98705}" dt="2021-03-05T10:31:25.501" v="506" actId="478"/>
          <ac:picMkLst>
            <pc:docMk/>
            <pc:sldMk cId="833541637" sldId="261"/>
            <ac:picMk id="4" creationId="{9493DE31-2CD5-43E7-B545-5B8D5CABBD93}"/>
          </ac:picMkLst>
        </pc:picChg>
        <pc:picChg chg="add mod">
          <ac:chgData name="박기현" userId="ef556327-bc06-45e0-991a-5c290e48a7d8" providerId="ADAL" clId="{756266AD-EBA0-41A6-B433-B202F8E98705}" dt="2021-03-05T10:36:54.671" v="512" actId="1076"/>
          <ac:picMkLst>
            <pc:docMk/>
            <pc:sldMk cId="833541637" sldId="261"/>
            <ac:picMk id="6" creationId="{EF6CC340-7A8B-4EFD-88EC-20217D8480C4}"/>
          </ac:picMkLst>
        </pc:picChg>
        <pc:picChg chg="add mod">
          <ac:chgData name="박기현" userId="ef556327-bc06-45e0-991a-5c290e48a7d8" providerId="ADAL" clId="{756266AD-EBA0-41A6-B433-B202F8E98705}" dt="2021-03-05T10:37:30.857" v="518" actId="1076"/>
          <ac:picMkLst>
            <pc:docMk/>
            <pc:sldMk cId="833541637" sldId="261"/>
            <ac:picMk id="9" creationId="{7D2802EB-8B73-4468-BE46-15C7E2C1F085}"/>
          </ac:picMkLst>
        </pc:picChg>
        <pc:picChg chg="add mod">
          <ac:chgData name="박기현" userId="ef556327-bc06-45e0-991a-5c290e48a7d8" providerId="ADAL" clId="{756266AD-EBA0-41A6-B433-B202F8E98705}" dt="2021-03-05T10:38:09.972" v="524" actId="1076"/>
          <ac:picMkLst>
            <pc:docMk/>
            <pc:sldMk cId="833541637" sldId="261"/>
            <ac:picMk id="10" creationId="{60B1D51A-B827-4B64-BD3F-302EB7757F73}"/>
          </ac:picMkLst>
        </pc:picChg>
      </pc:sldChg>
      <pc:sldChg chg="addSp delSp modSp add mod ord">
        <pc:chgData name="박기현" userId="ef556327-bc06-45e0-991a-5c290e48a7d8" providerId="ADAL" clId="{756266AD-EBA0-41A6-B433-B202F8E98705}" dt="2021-03-05T11:33:43.129" v="701"/>
        <pc:sldMkLst>
          <pc:docMk/>
          <pc:sldMk cId="1992215082" sldId="262"/>
        </pc:sldMkLst>
        <pc:spChg chg="mod">
          <ac:chgData name="박기현" userId="ef556327-bc06-45e0-991a-5c290e48a7d8" providerId="ADAL" clId="{756266AD-EBA0-41A6-B433-B202F8E98705}" dt="2021-03-05T10:13:20.921" v="368" actId="20577"/>
          <ac:spMkLst>
            <pc:docMk/>
            <pc:sldMk cId="1992215082" sldId="262"/>
            <ac:spMk id="5" creationId="{1C989811-AE41-46DF-94A2-50271DCCE40D}"/>
          </ac:spMkLst>
        </pc:spChg>
        <pc:spChg chg="mod">
          <ac:chgData name="박기현" userId="ef556327-bc06-45e0-991a-5c290e48a7d8" providerId="ADAL" clId="{756266AD-EBA0-41A6-B433-B202F8E98705}" dt="2021-03-05T10:29:21.769" v="476" actId="13926"/>
          <ac:spMkLst>
            <pc:docMk/>
            <pc:sldMk cId="1992215082" sldId="262"/>
            <ac:spMk id="7" creationId="{7F8A4BE6-7692-4FE1-B123-AC8E6085023E}"/>
          </ac:spMkLst>
        </pc:spChg>
        <pc:spChg chg="mod">
          <ac:chgData name="박기현" userId="ef556327-bc06-45e0-991a-5c290e48a7d8" providerId="ADAL" clId="{756266AD-EBA0-41A6-B433-B202F8E98705}" dt="2021-03-05T10:29:27.304" v="477" actId="13926"/>
          <ac:spMkLst>
            <pc:docMk/>
            <pc:sldMk cId="1992215082" sldId="262"/>
            <ac:spMk id="8" creationId="{30A057AF-300A-4961-84F8-04E154AD4B6A}"/>
          </ac:spMkLst>
        </pc:spChg>
        <pc:picChg chg="del">
          <ac:chgData name="박기현" userId="ef556327-bc06-45e0-991a-5c290e48a7d8" providerId="ADAL" clId="{756266AD-EBA0-41A6-B433-B202F8E98705}" dt="2021-03-05T10:12:33.117" v="346" actId="478"/>
          <ac:picMkLst>
            <pc:docMk/>
            <pc:sldMk cId="1992215082" sldId="262"/>
            <ac:picMk id="2" creationId="{E7D51FAE-B45D-477C-AB7C-6A85591A01DA}"/>
          </ac:picMkLst>
        </pc:picChg>
        <pc:picChg chg="del">
          <ac:chgData name="박기현" userId="ef556327-bc06-45e0-991a-5c290e48a7d8" providerId="ADAL" clId="{756266AD-EBA0-41A6-B433-B202F8E98705}" dt="2021-03-05T10:12:33.117" v="346" actId="478"/>
          <ac:picMkLst>
            <pc:docMk/>
            <pc:sldMk cId="1992215082" sldId="262"/>
            <ac:picMk id="3" creationId="{393143D1-256B-46B3-99AE-4F8513477A9C}"/>
          </ac:picMkLst>
        </pc:picChg>
        <pc:picChg chg="del">
          <ac:chgData name="박기현" userId="ef556327-bc06-45e0-991a-5c290e48a7d8" providerId="ADAL" clId="{756266AD-EBA0-41A6-B433-B202F8E98705}" dt="2021-03-05T10:12:33.117" v="346" actId="478"/>
          <ac:picMkLst>
            <pc:docMk/>
            <pc:sldMk cId="1992215082" sldId="262"/>
            <ac:picMk id="4" creationId="{9493DE31-2CD5-43E7-B545-5B8D5CABBD93}"/>
          </ac:picMkLst>
        </pc:picChg>
        <pc:picChg chg="add del mod">
          <ac:chgData name="박기현" userId="ef556327-bc06-45e0-991a-5c290e48a7d8" providerId="ADAL" clId="{756266AD-EBA0-41A6-B433-B202F8E98705}" dt="2021-03-05T10:14:03.695" v="369" actId="478"/>
          <ac:picMkLst>
            <pc:docMk/>
            <pc:sldMk cId="1992215082" sldId="262"/>
            <ac:picMk id="6" creationId="{376895DC-D072-4968-BB71-5A7183030E2F}"/>
          </ac:picMkLst>
        </pc:picChg>
        <pc:picChg chg="add mod">
          <ac:chgData name="박기현" userId="ef556327-bc06-45e0-991a-5c290e48a7d8" providerId="ADAL" clId="{756266AD-EBA0-41A6-B433-B202F8E98705}" dt="2021-03-05T10:14:21.175" v="376" actId="1076"/>
          <ac:picMkLst>
            <pc:docMk/>
            <pc:sldMk cId="1992215082" sldId="262"/>
            <ac:picMk id="9" creationId="{6EAD3403-FF6B-496C-AAEE-48E8FE6223C7}"/>
          </ac:picMkLst>
        </pc:picChg>
        <pc:picChg chg="add mod">
          <ac:chgData name="박기현" userId="ef556327-bc06-45e0-991a-5c290e48a7d8" providerId="ADAL" clId="{756266AD-EBA0-41A6-B433-B202F8E98705}" dt="2021-03-05T10:14:59.073" v="385" actId="1076"/>
          <ac:picMkLst>
            <pc:docMk/>
            <pc:sldMk cId="1992215082" sldId="262"/>
            <ac:picMk id="10" creationId="{A1C32ABD-E2AE-4D5D-B858-EC3D4DD2D009}"/>
          </ac:picMkLst>
        </pc:picChg>
        <pc:picChg chg="add mod">
          <ac:chgData name="박기현" userId="ef556327-bc06-45e0-991a-5c290e48a7d8" providerId="ADAL" clId="{756266AD-EBA0-41A6-B433-B202F8E98705}" dt="2021-03-05T10:16:01.190" v="388" actId="1076"/>
          <ac:picMkLst>
            <pc:docMk/>
            <pc:sldMk cId="1992215082" sldId="262"/>
            <ac:picMk id="11" creationId="{59EFF44E-AE87-4CD9-AE40-1CAA5694B614}"/>
          </ac:picMkLst>
        </pc:picChg>
      </pc:sldChg>
      <pc:sldChg chg="addSp delSp modSp add mod">
        <pc:chgData name="박기현" userId="ef556327-bc06-45e0-991a-5c290e48a7d8" providerId="ADAL" clId="{756266AD-EBA0-41A6-B433-B202F8E98705}" dt="2021-03-05T10:29:50.316" v="479" actId="13926"/>
        <pc:sldMkLst>
          <pc:docMk/>
          <pc:sldMk cId="2144919350" sldId="263"/>
        </pc:sldMkLst>
        <pc:spChg chg="mod">
          <ac:chgData name="박기현" userId="ef556327-bc06-45e0-991a-5c290e48a7d8" providerId="ADAL" clId="{756266AD-EBA0-41A6-B433-B202F8E98705}" dt="2021-03-05T10:24:48.431" v="433" actId="20577"/>
          <ac:spMkLst>
            <pc:docMk/>
            <pc:sldMk cId="2144919350" sldId="263"/>
            <ac:spMk id="5" creationId="{1C989811-AE41-46DF-94A2-50271DCCE40D}"/>
          </ac:spMkLst>
        </pc:spChg>
        <pc:spChg chg="mod">
          <ac:chgData name="박기현" userId="ef556327-bc06-45e0-991a-5c290e48a7d8" providerId="ADAL" clId="{756266AD-EBA0-41A6-B433-B202F8E98705}" dt="2021-03-05T10:29:36.178" v="478" actId="13926"/>
          <ac:spMkLst>
            <pc:docMk/>
            <pc:sldMk cId="2144919350" sldId="263"/>
            <ac:spMk id="7" creationId="{7F8A4BE6-7692-4FE1-B123-AC8E6085023E}"/>
          </ac:spMkLst>
        </pc:spChg>
        <pc:spChg chg="mod">
          <ac:chgData name="박기현" userId="ef556327-bc06-45e0-991a-5c290e48a7d8" providerId="ADAL" clId="{756266AD-EBA0-41A6-B433-B202F8E98705}" dt="2021-03-05T10:29:50.316" v="479" actId="13926"/>
          <ac:spMkLst>
            <pc:docMk/>
            <pc:sldMk cId="2144919350" sldId="263"/>
            <ac:spMk id="8" creationId="{30A057AF-300A-4961-84F8-04E154AD4B6A}"/>
          </ac:spMkLst>
        </pc:spChg>
        <pc:picChg chg="add mod">
          <ac:chgData name="박기현" userId="ef556327-bc06-45e0-991a-5c290e48a7d8" providerId="ADAL" clId="{756266AD-EBA0-41A6-B433-B202F8E98705}" dt="2021-03-05T10:29:04.965" v="475" actId="14100"/>
          <ac:picMkLst>
            <pc:docMk/>
            <pc:sldMk cId="2144919350" sldId="263"/>
            <ac:picMk id="2" creationId="{FC1816F4-7FB0-4B74-97D4-9DF84F8DECEA}"/>
          </ac:picMkLst>
        </pc:picChg>
        <pc:picChg chg="add mod">
          <ac:chgData name="박기현" userId="ef556327-bc06-45e0-991a-5c290e48a7d8" providerId="ADAL" clId="{756266AD-EBA0-41A6-B433-B202F8E98705}" dt="2021-03-05T10:25:22.022" v="439" actId="1076"/>
          <ac:picMkLst>
            <pc:docMk/>
            <pc:sldMk cId="2144919350" sldId="263"/>
            <ac:picMk id="3" creationId="{616B98FE-D05D-4575-99E6-46A683C73E61}"/>
          </ac:picMkLst>
        </pc:picChg>
        <pc:picChg chg="add mod">
          <ac:chgData name="박기현" userId="ef556327-bc06-45e0-991a-5c290e48a7d8" providerId="ADAL" clId="{756266AD-EBA0-41A6-B433-B202F8E98705}" dt="2021-03-05T10:25:51.800" v="442" actId="1076"/>
          <ac:picMkLst>
            <pc:docMk/>
            <pc:sldMk cId="2144919350" sldId="263"/>
            <ac:picMk id="4" creationId="{8066CF53-9687-431C-B996-137D3ADD775E}"/>
          </ac:picMkLst>
        </pc:picChg>
        <pc:picChg chg="del">
          <ac:chgData name="박기현" userId="ef556327-bc06-45e0-991a-5c290e48a7d8" providerId="ADAL" clId="{756266AD-EBA0-41A6-B433-B202F8E98705}" dt="2021-03-05T10:23:59.907" v="409" actId="478"/>
          <ac:picMkLst>
            <pc:docMk/>
            <pc:sldMk cId="2144919350" sldId="263"/>
            <ac:picMk id="9" creationId="{6EAD3403-FF6B-496C-AAEE-48E8FE6223C7}"/>
          </ac:picMkLst>
        </pc:picChg>
        <pc:picChg chg="del">
          <ac:chgData name="박기현" userId="ef556327-bc06-45e0-991a-5c290e48a7d8" providerId="ADAL" clId="{756266AD-EBA0-41A6-B433-B202F8E98705}" dt="2021-03-05T10:25:14.107" v="434" actId="478"/>
          <ac:picMkLst>
            <pc:docMk/>
            <pc:sldMk cId="2144919350" sldId="263"/>
            <ac:picMk id="10" creationId="{A1C32ABD-E2AE-4D5D-B858-EC3D4DD2D009}"/>
          </ac:picMkLst>
        </pc:picChg>
        <pc:picChg chg="del">
          <ac:chgData name="박기현" userId="ef556327-bc06-45e0-991a-5c290e48a7d8" providerId="ADAL" clId="{756266AD-EBA0-41A6-B433-B202F8E98705}" dt="2021-03-05T10:25:24.204" v="440" actId="478"/>
          <ac:picMkLst>
            <pc:docMk/>
            <pc:sldMk cId="2144919350" sldId="263"/>
            <ac:picMk id="11" creationId="{59EFF44E-AE87-4CD9-AE40-1CAA5694B614}"/>
          </ac:picMkLst>
        </pc:picChg>
      </pc:sldChg>
      <pc:sldChg chg="addSp delSp modSp add mod">
        <pc:chgData name="박기현" userId="ef556327-bc06-45e0-991a-5c290e48a7d8" providerId="ADAL" clId="{756266AD-EBA0-41A6-B433-B202F8E98705}" dt="2021-03-05T10:56:57.751" v="629" actId="13926"/>
        <pc:sldMkLst>
          <pc:docMk/>
          <pc:sldMk cId="3488034620" sldId="264"/>
        </pc:sldMkLst>
        <pc:spChg chg="mod">
          <ac:chgData name="박기현" userId="ef556327-bc06-45e0-991a-5c290e48a7d8" providerId="ADAL" clId="{756266AD-EBA0-41A6-B433-B202F8E98705}" dt="2021-03-05T10:49:03.443" v="584" actId="20577"/>
          <ac:spMkLst>
            <pc:docMk/>
            <pc:sldMk cId="3488034620" sldId="264"/>
            <ac:spMk id="5" creationId="{1C989811-AE41-46DF-94A2-50271DCCE40D}"/>
          </ac:spMkLst>
        </pc:spChg>
        <pc:spChg chg="mod">
          <ac:chgData name="박기현" userId="ef556327-bc06-45e0-991a-5c290e48a7d8" providerId="ADAL" clId="{756266AD-EBA0-41A6-B433-B202F8E98705}" dt="2021-03-05T10:56:53.900" v="628" actId="13926"/>
          <ac:spMkLst>
            <pc:docMk/>
            <pc:sldMk cId="3488034620" sldId="264"/>
            <ac:spMk id="7" creationId="{7F8A4BE6-7692-4FE1-B123-AC8E6085023E}"/>
          </ac:spMkLst>
        </pc:spChg>
        <pc:spChg chg="mod">
          <ac:chgData name="박기현" userId="ef556327-bc06-45e0-991a-5c290e48a7d8" providerId="ADAL" clId="{756266AD-EBA0-41A6-B433-B202F8E98705}" dt="2021-03-05T10:56:57.751" v="629" actId="13926"/>
          <ac:spMkLst>
            <pc:docMk/>
            <pc:sldMk cId="3488034620" sldId="264"/>
            <ac:spMk id="8" creationId="{30A057AF-300A-4961-84F8-04E154AD4B6A}"/>
          </ac:spMkLst>
        </pc:spChg>
        <pc:picChg chg="add mod">
          <ac:chgData name="박기현" userId="ef556327-bc06-45e0-991a-5c290e48a7d8" providerId="ADAL" clId="{756266AD-EBA0-41A6-B433-B202F8E98705}" dt="2021-03-05T10:52:52.890" v="589" actId="1076"/>
          <ac:picMkLst>
            <pc:docMk/>
            <pc:sldMk cId="3488034620" sldId="264"/>
            <ac:picMk id="2" creationId="{F47E17D0-0FD1-4011-BDA7-8C927CE8AD2E}"/>
          </ac:picMkLst>
        </pc:picChg>
        <pc:picChg chg="add mod">
          <ac:chgData name="박기현" userId="ef556327-bc06-45e0-991a-5c290e48a7d8" providerId="ADAL" clId="{756266AD-EBA0-41A6-B433-B202F8E98705}" dt="2021-03-05T10:53:37.989" v="592" actId="1076"/>
          <ac:picMkLst>
            <pc:docMk/>
            <pc:sldMk cId="3488034620" sldId="264"/>
            <ac:picMk id="3" creationId="{76AD6BAE-6362-4263-BCAB-D6DC57357066}"/>
          </ac:picMkLst>
        </pc:picChg>
        <pc:picChg chg="add del mod">
          <ac:chgData name="박기현" userId="ef556327-bc06-45e0-991a-5c290e48a7d8" providerId="ADAL" clId="{756266AD-EBA0-41A6-B433-B202F8E98705}" dt="2021-03-05T10:55:27.484" v="596" actId="478"/>
          <ac:picMkLst>
            <pc:docMk/>
            <pc:sldMk cId="3488034620" sldId="264"/>
            <ac:picMk id="4" creationId="{CC6300C9-50B9-41A0-9ADD-58DB4DC21A76}"/>
          </ac:picMkLst>
        </pc:picChg>
        <pc:picChg chg="del">
          <ac:chgData name="박기현" userId="ef556327-bc06-45e0-991a-5c290e48a7d8" providerId="ADAL" clId="{756266AD-EBA0-41A6-B433-B202F8E98705}" dt="2021-03-05T10:48:21.963" v="563" actId="478"/>
          <ac:picMkLst>
            <pc:docMk/>
            <pc:sldMk cId="3488034620" sldId="264"/>
            <ac:picMk id="6" creationId="{EF6CC340-7A8B-4EFD-88EC-20217D8480C4}"/>
          </ac:picMkLst>
        </pc:picChg>
        <pc:picChg chg="del">
          <ac:chgData name="박기현" userId="ef556327-bc06-45e0-991a-5c290e48a7d8" providerId="ADAL" clId="{756266AD-EBA0-41A6-B433-B202F8E98705}" dt="2021-03-05T10:48:21.963" v="563" actId="478"/>
          <ac:picMkLst>
            <pc:docMk/>
            <pc:sldMk cId="3488034620" sldId="264"/>
            <ac:picMk id="9" creationId="{7D2802EB-8B73-4468-BE46-15C7E2C1F085}"/>
          </ac:picMkLst>
        </pc:picChg>
        <pc:picChg chg="del">
          <ac:chgData name="박기현" userId="ef556327-bc06-45e0-991a-5c290e48a7d8" providerId="ADAL" clId="{756266AD-EBA0-41A6-B433-B202F8E98705}" dt="2021-03-05T10:48:21.963" v="563" actId="478"/>
          <ac:picMkLst>
            <pc:docMk/>
            <pc:sldMk cId="3488034620" sldId="264"/>
            <ac:picMk id="10" creationId="{60B1D51A-B827-4B64-BD3F-302EB7757F73}"/>
          </ac:picMkLst>
        </pc:picChg>
        <pc:picChg chg="add mod">
          <ac:chgData name="박기현" userId="ef556327-bc06-45e0-991a-5c290e48a7d8" providerId="ADAL" clId="{756266AD-EBA0-41A6-B433-B202F8E98705}" dt="2021-03-05T10:55:36.790" v="601" actId="1076"/>
          <ac:picMkLst>
            <pc:docMk/>
            <pc:sldMk cId="3488034620" sldId="264"/>
            <ac:picMk id="11" creationId="{6B9E42D6-6EE1-4590-8603-96652ED63C0D}"/>
          </ac:picMkLst>
        </pc:picChg>
      </pc:sldChg>
      <pc:sldChg chg="addSp delSp modSp add mod ord">
        <pc:chgData name="박기현" userId="ef556327-bc06-45e0-991a-5c290e48a7d8" providerId="ADAL" clId="{756266AD-EBA0-41A6-B433-B202F8E98705}" dt="2021-03-05T11:33:49.417" v="703"/>
        <pc:sldMkLst>
          <pc:docMk/>
          <pc:sldMk cId="2594217622" sldId="265"/>
        </pc:sldMkLst>
        <pc:spChg chg="mod">
          <ac:chgData name="박기현" userId="ef556327-bc06-45e0-991a-5c290e48a7d8" providerId="ADAL" clId="{756266AD-EBA0-41A6-B433-B202F8E98705}" dt="2021-03-05T10:57:31.161" v="647" actId="20577"/>
          <ac:spMkLst>
            <pc:docMk/>
            <pc:sldMk cId="2594217622" sldId="265"/>
            <ac:spMk id="5" creationId="{1C989811-AE41-46DF-94A2-50271DCCE40D}"/>
          </ac:spMkLst>
        </pc:spChg>
        <pc:spChg chg="mod">
          <ac:chgData name="박기현" userId="ef556327-bc06-45e0-991a-5c290e48a7d8" providerId="ADAL" clId="{756266AD-EBA0-41A6-B433-B202F8E98705}" dt="2021-03-05T11:17:32.782" v="699" actId="13926"/>
          <ac:spMkLst>
            <pc:docMk/>
            <pc:sldMk cId="2594217622" sldId="265"/>
            <ac:spMk id="7" creationId="{7F8A4BE6-7692-4FE1-B123-AC8E6085023E}"/>
          </ac:spMkLst>
        </pc:spChg>
        <pc:spChg chg="mod">
          <ac:chgData name="박기현" userId="ef556327-bc06-45e0-991a-5c290e48a7d8" providerId="ADAL" clId="{756266AD-EBA0-41A6-B433-B202F8E98705}" dt="2021-03-05T11:17:29.646" v="698" actId="13926"/>
          <ac:spMkLst>
            <pc:docMk/>
            <pc:sldMk cId="2594217622" sldId="265"/>
            <ac:spMk id="8" creationId="{30A057AF-300A-4961-84F8-04E154AD4B6A}"/>
          </ac:spMkLst>
        </pc:spChg>
        <pc:picChg chg="del">
          <ac:chgData name="박기현" userId="ef556327-bc06-45e0-991a-5c290e48a7d8" providerId="ADAL" clId="{756266AD-EBA0-41A6-B433-B202F8E98705}" dt="2021-03-05T10:57:34.810" v="648" actId="478"/>
          <ac:picMkLst>
            <pc:docMk/>
            <pc:sldMk cId="2594217622" sldId="265"/>
            <ac:picMk id="2" creationId="{F47E17D0-0FD1-4011-BDA7-8C927CE8AD2E}"/>
          </ac:picMkLst>
        </pc:picChg>
        <pc:picChg chg="del">
          <ac:chgData name="박기현" userId="ef556327-bc06-45e0-991a-5c290e48a7d8" providerId="ADAL" clId="{756266AD-EBA0-41A6-B433-B202F8E98705}" dt="2021-03-05T10:57:34.810" v="648" actId="478"/>
          <ac:picMkLst>
            <pc:docMk/>
            <pc:sldMk cId="2594217622" sldId="265"/>
            <ac:picMk id="3" creationId="{76AD6BAE-6362-4263-BCAB-D6DC57357066}"/>
          </ac:picMkLst>
        </pc:picChg>
        <pc:picChg chg="add mod">
          <ac:chgData name="박기현" userId="ef556327-bc06-45e0-991a-5c290e48a7d8" providerId="ADAL" clId="{756266AD-EBA0-41A6-B433-B202F8E98705}" dt="2021-03-05T11:16:08.333" v="664" actId="1076"/>
          <ac:picMkLst>
            <pc:docMk/>
            <pc:sldMk cId="2594217622" sldId="265"/>
            <ac:picMk id="4" creationId="{1D1515F7-389D-4DBD-BA3F-6C4CD0ACA63B}"/>
          </ac:picMkLst>
        </pc:picChg>
        <pc:picChg chg="add mod">
          <ac:chgData name="박기현" userId="ef556327-bc06-45e0-991a-5c290e48a7d8" providerId="ADAL" clId="{756266AD-EBA0-41A6-B433-B202F8E98705}" dt="2021-03-05T11:16:39.431" v="695" actId="1076"/>
          <ac:picMkLst>
            <pc:docMk/>
            <pc:sldMk cId="2594217622" sldId="265"/>
            <ac:picMk id="6" creationId="{F8BF0780-0C26-4CAF-B66F-A6166A8AEAA5}"/>
          </ac:picMkLst>
        </pc:picChg>
        <pc:picChg chg="add mod">
          <ac:chgData name="박기현" userId="ef556327-bc06-45e0-991a-5c290e48a7d8" providerId="ADAL" clId="{756266AD-EBA0-41A6-B433-B202F8E98705}" dt="2021-03-05T11:16:17.518" v="667" actId="14100"/>
          <ac:picMkLst>
            <pc:docMk/>
            <pc:sldMk cId="2594217622" sldId="265"/>
            <ac:picMk id="9" creationId="{8F1DC5C3-5620-44BB-98D9-088006E1C9A6}"/>
          </ac:picMkLst>
        </pc:picChg>
        <pc:picChg chg="del">
          <ac:chgData name="박기현" userId="ef556327-bc06-45e0-991a-5c290e48a7d8" providerId="ADAL" clId="{756266AD-EBA0-41A6-B433-B202F8E98705}" dt="2021-03-05T10:57:34.810" v="648" actId="478"/>
          <ac:picMkLst>
            <pc:docMk/>
            <pc:sldMk cId="2594217622" sldId="265"/>
            <ac:picMk id="11" creationId="{6B9E42D6-6EE1-4590-8603-96652ED63C0D}"/>
          </ac:picMkLst>
        </pc:picChg>
      </pc:sldChg>
    </pc:docChg>
  </pc:docChgLst>
  <pc:docChgLst>
    <pc:chgData name="Kate Park" userId="52f6b4d0-399a-4c19-ab94-abb83abb2743" providerId="ADAL" clId="{76140683-9DBD-4B31-B3AA-9FD27B8B7C7C}"/>
    <pc:docChg chg="undo custSel addSld delSld modSld">
      <pc:chgData name="Kate Park" userId="52f6b4d0-399a-4c19-ab94-abb83abb2743" providerId="ADAL" clId="{76140683-9DBD-4B31-B3AA-9FD27B8B7C7C}" dt="2024-07-24T22:03:55.631" v="106"/>
      <pc:docMkLst>
        <pc:docMk/>
      </pc:docMkLst>
      <pc:sldChg chg="addSp delSp modSp mod">
        <pc:chgData name="Kate Park" userId="52f6b4d0-399a-4c19-ab94-abb83abb2743" providerId="ADAL" clId="{76140683-9DBD-4B31-B3AA-9FD27B8B7C7C}" dt="2024-07-24T21:59:13.025" v="83"/>
        <pc:sldMkLst>
          <pc:docMk/>
          <pc:sldMk cId="2501964969" sldId="258"/>
        </pc:sldMkLst>
        <pc:spChg chg="add mod">
          <ac:chgData name="Kate Park" userId="52f6b4d0-399a-4c19-ab94-abb83abb2743" providerId="ADAL" clId="{76140683-9DBD-4B31-B3AA-9FD27B8B7C7C}" dt="2024-07-24T21:59:13.025" v="83"/>
          <ac:spMkLst>
            <pc:docMk/>
            <pc:sldMk cId="2501964969" sldId="258"/>
            <ac:spMk id="4" creationId="{D1944105-F77B-42C6-807B-FE5624EA047D}"/>
          </ac:spMkLst>
        </pc:spChg>
        <pc:picChg chg="add del mod">
          <ac:chgData name="Kate Park" userId="52f6b4d0-399a-4c19-ab94-abb83abb2743" providerId="ADAL" clId="{76140683-9DBD-4B31-B3AA-9FD27B8B7C7C}" dt="2024-07-24T21:58:06.453" v="59" actId="478"/>
          <ac:picMkLst>
            <pc:docMk/>
            <pc:sldMk cId="2501964969" sldId="258"/>
            <ac:picMk id="3" creationId="{C9EFB151-C2C6-30E5-BBA6-C53DD4997692}"/>
          </ac:picMkLst>
        </pc:picChg>
      </pc:sldChg>
      <pc:sldChg chg="addSp modSp mod">
        <pc:chgData name="Kate Park" userId="52f6b4d0-399a-4c19-ab94-abb83abb2743" providerId="ADAL" clId="{76140683-9DBD-4B31-B3AA-9FD27B8B7C7C}" dt="2024-07-24T21:41:14.454" v="41"/>
        <pc:sldMkLst>
          <pc:docMk/>
          <pc:sldMk cId="833541637" sldId="261"/>
        </pc:sldMkLst>
        <pc:spChg chg="add mod">
          <ac:chgData name="Kate Park" userId="52f6b4d0-399a-4c19-ab94-abb83abb2743" providerId="ADAL" clId="{76140683-9DBD-4B31-B3AA-9FD27B8B7C7C}" dt="2024-07-24T21:41:14.454" v="41"/>
          <ac:spMkLst>
            <pc:docMk/>
            <pc:sldMk cId="833541637" sldId="261"/>
            <ac:spMk id="2" creationId="{9574280F-315C-0574-C785-D44B147388FE}"/>
          </ac:spMkLst>
        </pc:spChg>
      </pc:sldChg>
      <pc:sldChg chg="addSp modSp mod">
        <pc:chgData name="Kate Park" userId="52f6b4d0-399a-4c19-ab94-abb83abb2743" providerId="ADAL" clId="{76140683-9DBD-4B31-B3AA-9FD27B8B7C7C}" dt="2024-07-24T20:20:37.385" v="4" actId="1076"/>
        <pc:sldMkLst>
          <pc:docMk/>
          <pc:sldMk cId="1992215082" sldId="262"/>
        </pc:sldMkLst>
        <pc:spChg chg="add mod">
          <ac:chgData name="Kate Park" userId="52f6b4d0-399a-4c19-ab94-abb83abb2743" providerId="ADAL" clId="{76140683-9DBD-4B31-B3AA-9FD27B8B7C7C}" dt="2024-07-24T20:20:37.385" v="4" actId="1076"/>
          <ac:spMkLst>
            <pc:docMk/>
            <pc:sldMk cId="1992215082" sldId="262"/>
            <ac:spMk id="2" creationId="{B8F97C0C-681D-A28F-2F83-AA502CEB62B7}"/>
          </ac:spMkLst>
        </pc:spChg>
        <pc:picChg chg="mod">
          <ac:chgData name="Kate Park" userId="52f6b4d0-399a-4c19-ab94-abb83abb2743" providerId="ADAL" clId="{76140683-9DBD-4B31-B3AA-9FD27B8B7C7C}" dt="2024-07-24T20:20:35.410" v="3" actId="1076"/>
          <ac:picMkLst>
            <pc:docMk/>
            <pc:sldMk cId="1992215082" sldId="262"/>
            <ac:picMk id="9" creationId="{6EAD3403-FF6B-496C-AAEE-48E8FE6223C7}"/>
          </ac:picMkLst>
        </pc:picChg>
      </pc:sldChg>
      <pc:sldChg chg="addSp modSp mod">
        <pc:chgData name="Kate Park" userId="52f6b4d0-399a-4c19-ab94-abb83abb2743" providerId="ADAL" clId="{76140683-9DBD-4B31-B3AA-9FD27B8B7C7C}" dt="2024-07-24T20:48:30.196" v="33" actId="14100"/>
        <pc:sldMkLst>
          <pc:docMk/>
          <pc:sldMk cId="2144919350" sldId="263"/>
        </pc:sldMkLst>
        <pc:spChg chg="add mod">
          <ac:chgData name="Kate Park" userId="52f6b4d0-399a-4c19-ab94-abb83abb2743" providerId="ADAL" clId="{76140683-9DBD-4B31-B3AA-9FD27B8B7C7C}" dt="2024-07-24T20:48:30.196" v="33" actId="14100"/>
          <ac:spMkLst>
            <pc:docMk/>
            <pc:sldMk cId="2144919350" sldId="263"/>
            <ac:spMk id="6" creationId="{99B02D4D-C021-6D3A-DC36-BE456410F37B}"/>
          </ac:spMkLst>
        </pc:spChg>
      </pc:sldChg>
      <pc:sldChg chg="addSp modSp mod">
        <pc:chgData name="Kate Park" userId="52f6b4d0-399a-4c19-ab94-abb83abb2743" providerId="ADAL" clId="{76140683-9DBD-4B31-B3AA-9FD27B8B7C7C}" dt="2024-07-24T22:03:55.631" v="106"/>
        <pc:sldMkLst>
          <pc:docMk/>
          <pc:sldMk cId="3488034620" sldId="264"/>
        </pc:sldMkLst>
        <pc:spChg chg="add mod">
          <ac:chgData name="Kate Park" userId="52f6b4d0-399a-4c19-ab94-abb83abb2743" providerId="ADAL" clId="{76140683-9DBD-4B31-B3AA-9FD27B8B7C7C}" dt="2024-07-24T22:03:55.631" v="106"/>
          <ac:spMkLst>
            <pc:docMk/>
            <pc:sldMk cId="3488034620" sldId="264"/>
            <ac:spMk id="4" creationId="{B1E9D018-6ABA-D5F2-4364-6B544C79BECE}"/>
          </ac:spMkLst>
        </pc:spChg>
      </pc:sldChg>
      <pc:sldChg chg="addSp modSp mod">
        <pc:chgData name="Kate Park" userId="52f6b4d0-399a-4c19-ab94-abb83abb2743" providerId="ADAL" clId="{76140683-9DBD-4B31-B3AA-9FD27B8B7C7C}" dt="2024-07-24T21:49:50.217" v="49" actId="20577"/>
        <pc:sldMkLst>
          <pc:docMk/>
          <pc:sldMk cId="2594217622" sldId="265"/>
        </pc:sldMkLst>
        <pc:spChg chg="add mod">
          <ac:chgData name="Kate Park" userId="52f6b4d0-399a-4c19-ab94-abb83abb2743" providerId="ADAL" clId="{76140683-9DBD-4B31-B3AA-9FD27B8B7C7C}" dt="2024-07-24T21:49:50.217" v="49" actId="20577"/>
          <ac:spMkLst>
            <pc:docMk/>
            <pc:sldMk cId="2594217622" sldId="265"/>
            <ac:spMk id="2" creationId="{865EEB11-5176-F231-18DB-E6CA88E71BDB}"/>
          </ac:spMkLst>
        </pc:spChg>
      </pc:sldChg>
      <pc:sldChg chg="addSp modSp mod">
        <pc:chgData name="Kate Park" userId="52f6b4d0-399a-4c19-ab94-abb83abb2743" providerId="ADAL" clId="{76140683-9DBD-4B31-B3AA-9FD27B8B7C7C}" dt="2024-07-24T21:51:49.968" v="51"/>
        <pc:sldMkLst>
          <pc:docMk/>
          <pc:sldMk cId="215292854" sldId="266"/>
        </pc:sldMkLst>
        <pc:spChg chg="add mod">
          <ac:chgData name="Kate Park" userId="52f6b4d0-399a-4c19-ab94-abb83abb2743" providerId="ADAL" clId="{76140683-9DBD-4B31-B3AA-9FD27B8B7C7C}" dt="2024-07-24T21:51:49.968" v="51"/>
          <ac:spMkLst>
            <pc:docMk/>
            <pc:sldMk cId="215292854" sldId="266"/>
            <ac:spMk id="4" creationId="{33394F45-E843-71EE-469A-C45E5CC96729}"/>
          </ac:spMkLst>
        </pc:spChg>
      </pc:sldChg>
      <pc:sldChg chg="addSp modSp mod">
        <pc:chgData name="Kate Park" userId="52f6b4d0-399a-4c19-ab94-abb83abb2743" providerId="ADAL" clId="{76140683-9DBD-4B31-B3AA-9FD27B8B7C7C}" dt="2024-07-24T21:05:37.628" v="39"/>
        <pc:sldMkLst>
          <pc:docMk/>
          <pc:sldMk cId="3336642053" sldId="267"/>
        </pc:sldMkLst>
        <pc:spChg chg="add mod">
          <ac:chgData name="Kate Park" userId="52f6b4d0-399a-4c19-ab94-abb83abb2743" providerId="ADAL" clId="{76140683-9DBD-4B31-B3AA-9FD27B8B7C7C}" dt="2024-07-24T21:05:37.628" v="39"/>
          <ac:spMkLst>
            <pc:docMk/>
            <pc:sldMk cId="3336642053" sldId="267"/>
            <ac:spMk id="2" creationId="{65CDD3CC-00A2-FF59-E246-D5EC3A34E504}"/>
          </ac:spMkLst>
        </pc:spChg>
      </pc:sldChg>
      <pc:sldChg chg="addSp modSp mod">
        <pc:chgData name="Kate Park" userId="52f6b4d0-399a-4c19-ab94-abb83abb2743" providerId="ADAL" clId="{76140683-9DBD-4B31-B3AA-9FD27B8B7C7C}" dt="2024-07-24T20:50:27.806" v="36" actId="1076"/>
        <pc:sldMkLst>
          <pc:docMk/>
          <pc:sldMk cId="227757289" sldId="268"/>
        </pc:sldMkLst>
        <pc:spChg chg="add mod">
          <ac:chgData name="Kate Park" userId="52f6b4d0-399a-4c19-ab94-abb83abb2743" providerId="ADAL" clId="{76140683-9DBD-4B31-B3AA-9FD27B8B7C7C}" dt="2024-07-24T20:50:27.806" v="36" actId="1076"/>
          <ac:spMkLst>
            <pc:docMk/>
            <pc:sldMk cId="227757289" sldId="268"/>
            <ac:spMk id="2" creationId="{73051176-9114-BC5F-8416-68AFF133556B}"/>
          </ac:spMkLst>
        </pc:spChg>
      </pc:sldChg>
      <pc:sldChg chg="addSp modSp mod">
        <pc:chgData name="Kate Park" userId="52f6b4d0-399a-4c19-ab94-abb83abb2743" providerId="ADAL" clId="{76140683-9DBD-4B31-B3AA-9FD27B8B7C7C}" dt="2024-07-24T21:43:23.637" v="43"/>
        <pc:sldMkLst>
          <pc:docMk/>
          <pc:sldMk cId="1559193303" sldId="269"/>
        </pc:sldMkLst>
        <pc:spChg chg="add mod">
          <ac:chgData name="Kate Park" userId="52f6b4d0-399a-4c19-ab94-abb83abb2743" providerId="ADAL" clId="{76140683-9DBD-4B31-B3AA-9FD27B8B7C7C}" dt="2024-07-24T21:43:23.637" v="43"/>
          <ac:spMkLst>
            <pc:docMk/>
            <pc:sldMk cId="1559193303" sldId="269"/>
            <ac:spMk id="2" creationId="{C031CBF9-DFD5-FD70-44C9-0A700D30E1E4}"/>
          </ac:spMkLst>
        </pc:spChg>
      </pc:sldChg>
      <pc:sldChg chg="addSp modSp mod">
        <pc:chgData name="Kate Park" userId="52f6b4d0-399a-4c19-ab94-abb83abb2743" providerId="ADAL" clId="{76140683-9DBD-4B31-B3AA-9FD27B8B7C7C}" dt="2024-07-24T22:01:27.678" v="85"/>
        <pc:sldMkLst>
          <pc:docMk/>
          <pc:sldMk cId="1167427480" sldId="270"/>
        </pc:sldMkLst>
        <pc:spChg chg="add mod">
          <ac:chgData name="Kate Park" userId="52f6b4d0-399a-4c19-ab94-abb83abb2743" providerId="ADAL" clId="{76140683-9DBD-4B31-B3AA-9FD27B8B7C7C}" dt="2024-07-24T22:01:27.678" v="85"/>
          <ac:spMkLst>
            <pc:docMk/>
            <pc:sldMk cId="1167427480" sldId="270"/>
            <ac:spMk id="2" creationId="{ED663588-714C-699A-3AC3-D70AF90D8AC2}"/>
          </ac:spMkLst>
        </pc:spChg>
        <pc:picChg chg="mod">
          <ac:chgData name="Kate Park" userId="52f6b4d0-399a-4c19-ab94-abb83abb2743" providerId="ADAL" clId="{76140683-9DBD-4B31-B3AA-9FD27B8B7C7C}" dt="2024-07-24T20:31:03.029" v="5" actId="1076"/>
          <ac:picMkLst>
            <pc:docMk/>
            <pc:sldMk cId="1167427480" sldId="270"/>
            <ac:picMk id="17" creationId="{4872BF35-3E5B-41D0-8A6E-BBFD988DAEC8}"/>
          </ac:picMkLst>
        </pc:picChg>
      </pc:sldChg>
      <pc:sldChg chg="new del">
        <pc:chgData name="Kate Park" userId="52f6b4d0-399a-4c19-ab94-abb83abb2743" providerId="ADAL" clId="{76140683-9DBD-4B31-B3AA-9FD27B8B7C7C}" dt="2024-07-24T20:41:57.582" v="8" actId="47"/>
        <pc:sldMkLst>
          <pc:docMk/>
          <pc:sldMk cId="3200979242" sldId="271"/>
        </pc:sldMkLst>
      </pc:sldChg>
      <pc:sldChg chg="addSp delSp modSp add mod">
        <pc:chgData name="Kate Park" userId="52f6b4d0-399a-4c19-ab94-abb83abb2743" providerId="ADAL" clId="{76140683-9DBD-4B31-B3AA-9FD27B8B7C7C}" dt="2024-07-24T20:43:31.852" v="30" actId="1076"/>
        <pc:sldMkLst>
          <pc:docMk/>
          <pc:sldMk cId="972547213" sldId="272"/>
        </pc:sldMkLst>
        <pc:spChg chg="mod">
          <ac:chgData name="Kate Park" userId="52f6b4d0-399a-4c19-ab94-abb83abb2743" providerId="ADAL" clId="{76140683-9DBD-4B31-B3AA-9FD27B8B7C7C}" dt="2024-07-24T20:42:13.746" v="27" actId="20577"/>
          <ac:spMkLst>
            <pc:docMk/>
            <pc:sldMk cId="972547213" sldId="272"/>
            <ac:spMk id="5" creationId="{1C989811-AE41-46DF-94A2-50271DCCE40D}"/>
          </ac:spMkLst>
        </pc:spChg>
        <pc:spChg chg="del">
          <ac:chgData name="Kate Park" userId="52f6b4d0-399a-4c19-ab94-abb83abb2743" providerId="ADAL" clId="{76140683-9DBD-4B31-B3AA-9FD27B8B7C7C}" dt="2024-07-24T20:42:04.610" v="12" actId="478"/>
          <ac:spMkLst>
            <pc:docMk/>
            <pc:sldMk cId="972547213" sldId="272"/>
            <ac:spMk id="7" creationId="{7F8A4BE6-7692-4FE1-B123-AC8E6085023E}"/>
          </ac:spMkLst>
        </pc:spChg>
        <pc:spChg chg="del">
          <ac:chgData name="Kate Park" userId="52f6b4d0-399a-4c19-ab94-abb83abb2743" providerId="ADAL" clId="{76140683-9DBD-4B31-B3AA-9FD27B8B7C7C}" dt="2024-07-24T20:42:02.939" v="10" actId="478"/>
          <ac:spMkLst>
            <pc:docMk/>
            <pc:sldMk cId="972547213" sldId="272"/>
            <ac:spMk id="8" creationId="{30A057AF-300A-4961-84F8-04E154AD4B6A}"/>
          </ac:spMkLst>
        </pc:spChg>
        <pc:spChg chg="add mod">
          <ac:chgData name="Kate Park" userId="52f6b4d0-399a-4c19-ab94-abb83abb2743" providerId="ADAL" clId="{76140683-9DBD-4B31-B3AA-9FD27B8B7C7C}" dt="2024-07-24T20:43:31.852" v="30" actId="1076"/>
          <ac:spMkLst>
            <pc:docMk/>
            <pc:sldMk cId="972547213" sldId="272"/>
            <ac:spMk id="10" creationId="{4160E6FB-EBAD-2E36-870F-9D7372F86100}"/>
          </ac:spMkLst>
        </pc:spChg>
        <pc:picChg chg="del">
          <ac:chgData name="Kate Park" userId="52f6b4d0-399a-4c19-ab94-abb83abb2743" providerId="ADAL" clId="{76140683-9DBD-4B31-B3AA-9FD27B8B7C7C}" dt="2024-07-24T20:42:01.470" v="9" actId="478"/>
          <ac:picMkLst>
            <pc:docMk/>
            <pc:sldMk cId="972547213" sldId="272"/>
            <ac:picMk id="2" creationId="{E7D51FAE-B45D-477C-AB7C-6A85591A01DA}"/>
          </ac:picMkLst>
        </pc:picChg>
        <pc:picChg chg="del">
          <ac:chgData name="Kate Park" userId="52f6b4d0-399a-4c19-ab94-abb83abb2743" providerId="ADAL" clId="{76140683-9DBD-4B31-B3AA-9FD27B8B7C7C}" dt="2024-07-24T20:42:03.373" v="11" actId="478"/>
          <ac:picMkLst>
            <pc:docMk/>
            <pc:sldMk cId="972547213" sldId="272"/>
            <ac:picMk id="3" creationId="{393143D1-256B-46B3-99AE-4F8513477A9C}"/>
          </ac:picMkLst>
        </pc:picChg>
        <pc:picChg chg="del">
          <ac:chgData name="Kate Park" userId="52f6b4d0-399a-4c19-ab94-abb83abb2743" providerId="ADAL" clId="{76140683-9DBD-4B31-B3AA-9FD27B8B7C7C}" dt="2024-07-24T20:42:05.552" v="13" actId="478"/>
          <ac:picMkLst>
            <pc:docMk/>
            <pc:sldMk cId="972547213" sldId="272"/>
            <ac:picMk id="4" creationId="{9493DE31-2CD5-43E7-B545-5B8D5CABBD93}"/>
          </ac:picMkLst>
        </pc:picChg>
        <pc:picChg chg="add mod">
          <ac:chgData name="Kate Park" userId="52f6b4d0-399a-4c19-ab94-abb83abb2743" providerId="ADAL" clId="{76140683-9DBD-4B31-B3AA-9FD27B8B7C7C}" dt="2024-07-24T20:42:09.217" v="16" actId="1076"/>
          <ac:picMkLst>
            <pc:docMk/>
            <pc:sldMk cId="972547213" sldId="272"/>
            <ac:picMk id="9" creationId="{2C819C9C-BBBC-CB94-3DEF-682CEBFDE10E}"/>
          </ac:picMkLst>
        </pc:picChg>
      </pc:sldChg>
      <pc:sldChg chg="addSp delSp modSp add mod">
        <pc:chgData name="Kate Park" userId="52f6b4d0-399a-4c19-ab94-abb83abb2743" providerId="ADAL" clId="{76140683-9DBD-4B31-B3AA-9FD27B8B7C7C}" dt="2024-07-24T21:58:25.318" v="81" actId="20577"/>
        <pc:sldMkLst>
          <pc:docMk/>
          <pc:sldMk cId="3514673420" sldId="273"/>
        </pc:sldMkLst>
        <pc:spChg chg="add del mod">
          <ac:chgData name="Kate Park" userId="52f6b4d0-399a-4c19-ab94-abb83abb2743" providerId="ADAL" clId="{76140683-9DBD-4B31-B3AA-9FD27B8B7C7C}" dt="2024-07-24T21:58:14.624" v="61" actId="478"/>
          <ac:spMkLst>
            <pc:docMk/>
            <pc:sldMk cId="3514673420" sldId="273"/>
            <ac:spMk id="4" creationId="{AD46B877-DE5F-0B2C-8105-3D85E356CE49}"/>
          </ac:spMkLst>
        </pc:spChg>
        <pc:spChg chg="mod">
          <ac:chgData name="Kate Park" userId="52f6b4d0-399a-4c19-ab94-abb83abb2743" providerId="ADAL" clId="{76140683-9DBD-4B31-B3AA-9FD27B8B7C7C}" dt="2024-07-24T21:58:25.318" v="81" actId="20577"/>
          <ac:spMkLst>
            <pc:docMk/>
            <pc:sldMk cId="3514673420" sldId="273"/>
            <ac:spMk id="8" creationId="{F70DAAC9-B7EE-4FF0-807A-C17CA48D405B}"/>
          </ac:spMkLst>
        </pc:spChg>
        <pc:spChg chg="del mod">
          <ac:chgData name="Kate Park" userId="52f6b4d0-399a-4c19-ab94-abb83abb2743" providerId="ADAL" clId="{76140683-9DBD-4B31-B3AA-9FD27B8B7C7C}" dt="2024-07-24T21:58:16.151" v="63" actId="478"/>
          <ac:spMkLst>
            <pc:docMk/>
            <pc:sldMk cId="3514673420" sldId="273"/>
            <ac:spMk id="9" creationId="{E64441E8-06A8-4693-9282-206D9B81ECC3}"/>
          </ac:spMkLst>
        </pc:spChg>
        <pc:spChg chg="del">
          <ac:chgData name="Kate Park" userId="52f6b4d0-399a-4c19-ab94-abb83abb2743" providerId="ADAL" clId="{76140683-9DBD-4B31-B3AA-9FD27B8B7C7C}" dt="2024-07-24T21:58:12.853" v="60" actId="478"/>
          <ac:spMkLst>
            <pc:docMk/>
            <pc:sldMk cId="3514673420" sldId="273"/>
            <ac:spMk id="10" creationId="{F115D9CD-7074-4370-A146-8808FA35FF5D}"/>
          </ac:spMkLst>
        </pc:spChg>
        <pc:picChg chg="mod">
          <ac:chgData name="Kate Park" userId="52f6b4d0-399a-4c19-ab94-abb83abb2743" providerId="ADAL" clId="{76140683-9DBD-4B31-B3AA-9FD27B8B7C7C}" dt="2024-07-24T21:58:20.539" v="68" actId="1076"/>
          <ac:picMkLst>
            <pc:docMk/>
            <pc:sldMk cId="3514673420" sldId="273"/>
            <ac:picMk id="3" creationId="{C9EFB151-C2C6-30E5-BBA6-C53DD4997692}"/>
          </ac:picMkLst>
        </pc:picChg>
        <pc:picChg chg="del">
          <ac:chgData name="Kate Park" userId="52f6b4d0-399a-4c19-ab94-abb83abb2743" providerId="ADAL" clId="{76140683-9DBD-4B31-B3AA-9FD27B8B7C7C}" dt="2024-07-24T21:58:02.363" v="58" actId="478"/>
          <ac:picMkLst>
            <pc:docMk/>
            <pc:sldMk cId="3514673420" sldId="273"/>
            <ac:picMk id="5" creationId="{F5ED1FEE-525B-493D-AC06-F21F7DB3310C}"/>
          </ac:picMkLst>
        </pc:picChg>
        <pc:picChg chg="del">
          <ac:chgData name="Kate Park" userId="52f6b4d0-399a-4c19-ab94-abb83abb2743" providerId="ADAL" clId="{76140683-9DBD-4B31-B3AA-9FD27B8B7C7C}" dt="2024-07-24T21:58:16.765" v="64" actId="478"/>
          <ac:picMkLst>
            <pc:docMk/>
            <pc:sldMk cId="3514673420" sldId="273"/>
            <ac:picMk id="6" creationId="{E79CF3DD-B169-4D9B-A94A-A26B2BD67F55}"/>
          </ac:picMkLst>
        </pc:picChg>
      </pc:sldChg>
      <pc:sldChg chg="addSp delSp modSp add mod">
        <pc:chgData name="Kate Park" userId="52f6b4d0-399a-4c19-ab94-abb83abb2743" providerId="ADAL" clId="{76140683-9DBD-4B31-B3AA-9FD27B8B7C7C}" dt="2024-07-24T22:02:09.632" v="104" actId="1076"/>
        <pc:sldMkLst>
          <pc:docMk/>
          <pc:sldMk cId="3487150357" sldId="274"/>
        </pc:sldMkLst>
        <pc:spChg chg="mod">
          <ac:chgData name="Kate Park" userId="52f6b4d0-399a-4c19-ab94-abb83abb2743" providerId="ADAL" clId="{76140683-9DBD-4B31-B3AA-9FD27B8B7C7C}" dt="2024-07-24T22:01:42.777" v="102" actId="20577"/>
          <ac:spMkLst>
            <pc:docMk/>
            <pc:sldMk cId="3487150357" sldId="274"/>
            <ac:spMk id="5" creationId="{1C989811-AE41-46DF-94A2-50271DCCE40D}"/>
          </ac:spMkLst>
        </pc:spChg>
        <pc:spChg chg="del">
          <ac:chgData name="Kate Park" userId="52f6b4d0-399a-4c19-ab94-abb83abb2743" providerId="ADAL" clId="{76140683-9DBD-4B31-B3AA-9FD27B8B7C7C}" dt="2024-07-24T22:01:36.916" v="91" actId="478"/>
          <ac:spMkLst>
            <pc:docMk/>
            <pc:sldMk cId="3487150357" sldId="274"/>
            <ac:spMk id="7" creationId="{7F8A4BE6-7692-4FE1-B123-AC8E6085023E}"/>
          </ac:spMkLst>
        </pc:spChg>
        <pc:spChg chg="del">
          <ac:chgData name="Kate Park" userId="52f6b4d0-399a-4c19-ab94-abb83abb2743" providerId="ADAL" clId="{76140683-9DBD-4B31-B3AA-9FD27B8B7C7C}" dt="2024-07-24T22:01:36.129" v="90" actId="478"/>
          <ac:spMkLst>
            <pc:docMk/>
            <pc:sldMk cId="3487150357" sldId="274"/>
            <ac:spMk id="8" creationId="{30A057AF-300A-4961-84F8-04E154AD4B6A}"/>
          </ac:spMkLst>
        </pc:spChg>
        <pc:picChg chg="add mod">
          <ac:chgData name="Kate Park" userId="52f6b4d0-399a-4c19-ab94-abb83abb2743" providerId="ADAL" clId="{76140683-9DBD-4B31-B3AA-9FD27B8B7C7C}" dt="2024-07-24T22:02:09.632" v="104" actId="1076"/>
          <ac:picMkLst>
            <pc:docMk/>
            <pc:sldMk cId="3487150357" sldId="274"/>
            <ac:picMk id="4" creationId="{DB5C127B-601A-0943-A55A-ED707960943D}"/>
          </ac:picMkLst>
        </pc:picChg>
        <pc:picChg chg="del">
          <ac:chgData name="Kate Park" userId="52f6b4d0-399a-4c19-ab94-abb83abb2743" providerId="ADAL" clId="{76140683-9DBD-4B31-B3AA-9FD27B8B7C7C}" dt="2024-07-24T22:01:34.960" v="89" actId="478"/>
          <ac:picMkLst>
            <pc:docMk/>
            <pc:sldMk cId="3487150357" sldId="274"/>
            <ac:picMk id="10" creationId="{102222CF-8116-4971-9935-5085C360CB83}"/>
          </ac:picMkLst>
        </pc:picChg>
        <pc:picChg chg="del">
          <ac:chgData name="Kate Park" userId="52f6b4d0-399a-4c19-ab94-abb83abb2743" providerId="ADAL" clId="{76140683-9DBD-4B31-B3AA-9FD27B8B7C7C}" dt="2024-07-24T22:01:33.192" v="87" actId="478"/>
          <ac:picMkLst>
            <pc:docMk/>
            <pc:sldMk cId="3487150357" sldId="274"/>
            <ac:picMk id="15" creationId="{00D36333-6AE9-413E-912E-5859B71F0109}"/>
          </ac:picMkLst>
        </pc:picChg>
        <pc:picChg chg="del">
          <ac:chgData name="Kate Park" userId="52f6b4d0-399a-4c19-ab94-abb83abb2743" providerId="ADAL" clId="{76140683-9DBD-4B31-B3AA-9FD27B8B7C7C}" dt="2024-07-24T22:01:33.601" v="88" actId="478"/>
          <ac:picMkLst>
            <pc:docMk/>
            <pc:sldMk cId="3487150357" sldId="274"/>
            <ac:picMk id="17" creationId="{4872BF35-3E5B-41D0-8A6E-BBFD988DAEC8}"/>
          </ac:picMkLst>
        </pc:picChg>
      </pc:sldChg>
    </pc:docChg>
  </pc:docChgLst>
  <pc:docChgLst>
    <pc:chgData name="Park, Kate" userId="52f6b4d0-399a-4c19-ab94-abb83abb2743" providerId="ADAL" clId="{76140683-9DBD-4B31-B3AA-9FD27B8B7C7C}"/>
    <pc:docChg chg="delSld">
      <pc:chgData name="Park, Kate" userId="52f6b4d0-399a-4c19-ab94-abb83abb2743" providerId="ADAL" clId="{76140683-9DBD-4B31-B3AA-9FD27B8B7C7C}" dt="2024-07-24T14:18:58.779" v="0" actId="47"/>
      <pc:docMkLst>
        <pc:docMk/>
      </pc:docMkLst>
      <pc:sldChg chg="del">
        <pc:chgData name="Park, Kate" userId="52f6b4d0-399a-4c19-ab94-abb83abb2743" providerId="ADAL" clId="{76140683-9DBD-4B31-B3AA-9FD27B8B7C7C}" dt="2024-07-24T14:18:58.779" v="0" actId="47"/>
        <pc:sldMkLst>
          <pc:docMk/>
          <pc:sldMk cId="21852038" sldId="259"/>
        </pc:sldMkLst>
      </pc:sldChg>
    </pc:docChg>
  </pc:docChgLst>
  <pc:docChgLst>
    <pc:chgData name="박기현" userId="ef556327-bc06-45e0-991a-5c290e48a7d8" providerId="ADAL" clId="{55F712C6-028D-4009-87C1-2709BA82BD72}"/>
    <pc:docChg chg="undo custSel addSld modSld">
      <pc:chgData name="박기현" userId="ef556327-bc06-45e0-991a-5c290e48a7d8" providerId="ADAL" clId="{55F712C6-028D-4009-87C1-2709BA82BD72}" dt="2021-06-18T02:13:11.229" v="72" actId="13926"/>
      <pc:docMkLst>
        <pc:docMk/>
      </pc:docMkLst>
      <pc:sldChg chg="addSp delSp modSp mod">
        <pc:chgData name="박기현" userId="ef556327-bc06-45e0-991a-5c290e48a7d8" providerId="ADAL" clId="{55F712C6-028D-4009-87C1-2709BA82BD72}" dt="2021-06-18T02:10:04.711" v="52" actId="478"/>
        <pc:sldMkLst>
          <pc:docMk/>
          <pc:sldMk cId="2594217622" sldId="265"/>
        </pc:sldMkLst>
        <pc:spChg chg="mod">
          <ac:chgData name="박기현" userId="ef556327-bc06-45e0-991a-5c290e48a7d8" providerId="ADAL" clId="{55F712C6-028D-4009-87C1-2709BA82BD72}" dt="2021-06-18T02:06:21.611" v="27" actId="20577"/>
          <ac:spMkLst>
            <pc:docMk/>
            <pc:sldMk cId="2594217622" sldId="265"/>
            <ac:spMk id="7" creationId="{7F8A4BE6-7692-4FE1-B123-AC8E6085023E}"/>
          </ac:spMkLst>
        </pc:spChg>
        <pc:spChg chg="del mod">
          <ac:chgData name="박기현" userId="ef556327-bc06-45e0-991a-5c290e48a7d8" providerId="ADAL" clId="{55F712C6-028D-4009-87C1-2709BA82BD72}" dt="2021-06-18T02:07:25.599" v="35" actId="478"/>
          <ac:spMkLst>
            <pc:docMk/>
            <pc:sldMk cId="2594217622" sldId="265"/>
            <ac:spMk id="8" creationId="{30A057AF-300A-4961-84F8-04E154AD4B6A}"/>
          </ac:spMkLst>
        </pc:spChg>
        <pc:spChg chg="add mod">
          <ac:chgData name="박기현" userId="ef556327-bc06-45e0-991a-5c290e48a7d8" providerId="ADAL" clId="{55F712C6-028D-4009-87C1-2709BA82BD72}" dt="2021-06-18T02:07:42.284" v="40" actId="1076"/>
          <ac:spMkLst>
            <pc:docMk/>
            <pc:sldMk cId="2594217622" sldId="265"/>
            <ac:spMk id="10" creationId="{2997E8BC-CBE1-4D7D-9EBB-FC4F3A181FC1}"/>
          </ac:spMkLst>
        </pc:spChg>
        <pc:picChg chg="add del mod">
          <ac:chgData name="박기현" userId="ef556327-bc06-45e0-991a-5c290e48a7d8" providerId="ADAL" clId="{55F712C6-028D-4009-87C1-2709BA82BD72}" dt="2021-06-18T02:10:03.963" v="51"/>
          <ac:picMkLst>
            <pc:docMk/>
            <pc:sldMk cId="2594217622" sldId="265"/>
            <ac:picMk id="2" creationId="{5F0BF9AE-99A9-4B23-B406-5848D656EAF5}"/>
          </ac:picMkLst>
        </pc:picChg>
        <pc:picChg chg="del">
          <ac:chgData name="박기현" userId="ef556327-bc06-45e0-991a-5c290e48a7d8" providerId="ADAL" clId="{55F712C6-028D-4009-87C1-2709BA82BD72}" dt="2021-06-18T02:06:23.502" v="28" actId="478"/>
          <ac:picMkLst>
            <pc:docMk/>
            <pc:sldMk cId="2594217622" sldId="265"/>
            <ac:picMk id="6" creationId="{F8BF0780-0C26-4CAF-B66F-A6166A8AEAA5}"/>
          </ac:picMkLst>
        </pc:picChg>
        <pc:picChg chg="del">
          <ac:chgData name="박기현" userId="ef556327-bc06-45e0-991a-5c290e48a7d8" providerId="ADAL" clId="{55F712C6-028D-4009-87C1-2709BA82BD72}" dt="2021-06-18T02:06:26.017" v="29" actId="478"/>
          <ac:picMkLst>
            <pc:docMk/>
            <pc:sldMk cId="2594217622" sldId="265"/>
            <ac:picMk id="9" creationId="{8F1DC5C3-5620-44BB-98D9-088006E1C9A6}"/>
          </ac:picMkLst>
        </pc:picChg>
        <pc:picChg chg="add del mod">
          <ac:chgData name="박기현" userId="ef556327-bc06-45e0-991a-5c290e48a7d8" providerId="ADAL" clId="{55F712C6-028D-4009-87C1-2709BA82BD72}" dt="2021-06-18T02:10:04.711" v="52" actId="478"/>
          <ac:picMkLst>
            <pc:docMk/>
            <pc:sldMk cId="2594217622" sldId="265"/>
            <ac:picMk id="11" creationId="{2ABBBA4A-6265-4980-A64E-454139D9A8C2}"/>
          </ac:picMkLst>
        </pc:picChg>
        <pc:picChg chg="add mod">
          <ac:chgData name="박기현" userId="ef556327-bc06-45e0-991a-5c290e48a7d8" providerId="ADAL" clId="{55F712C6-028D-4009-87C1-2709BA82BD72}" dt="2021-06-18T02:07:38.876" v="39"/>
          <ac:picMkLst>
            <pc:docMk/>
            <pc:sldMk cId="2594217622" sldId="265"/>
            <ac:picMk id="12" creationId="{E73DFC4C-3E1F-4F14-969C-F2BB4568E726}"/>
          </ac:picMkLst>
        </pc:picChg>
      </pc:sldChg>
      <pc:sldChg chg="addSp delSp modSp add mod">
        <pc:chgData name="박기현" userId="ef556327-bc06-45e0-991a-5c290e48a7d8" providerId="ADAL" clId="{55F712C6-028D-4009-87C1-2709BA82BD72}" dt="2021-06-18T02:13:11.229" v="72" actId="13926"/>
        <pc:sldMkLst>
          <pc:docMk/>
          <pc:sldMk cId="215292854" sldId="266"/>
        </pc:sldMkLst>
        <pc:spChg chg="mod">
          <ac:chgData name="박기현" userId="ef556327-bc06-45e0-991a-5c290e48a7d8" providerId="ADAL" clId="{55F712C6-028D-4009-87C1-2709BA82BD72}" dt="2021-06-18T02:01:10.603" v="11" actId="20577"/>
          <ac:spMkLst>
            <pc:docMk/>
            <pc:sldMk cId="215292854" sldId="266"/>
            <ac:spMk id="5" creationId="{1C989811-AE41-46DF-94A2-50271DCCE40D}"/>
          </ac:spMkLst>
        </pc:spChg>
        <pc:spChg chg="mod">
          <ac:chgData name="박기현" userId="ef556327-bc06-45e0-991a-5c290e48a7d8" providerId="ADAL" clId="{55F712C6-028D-4009-87C1-2709BA82BD72}" dt="2021-06-18T02:13:11.229" v="72" actId="13926"/>
          <ac:spMkLst>
            <pc:docMk/>
            <pc:sldMk cId="215292854" sldId="266"/>
            <ac:spMk id="7" creationId="{7F8A4BE6-7692-4FE1-B123-AC8E6085023E}"/>
          </ac:spMkLst>
        </pc:spChg>
        <pc:spChg chg="del mod">
          <ac:chgData name="박기현" userId="ef556327-bc06-45e0-991a-5c290e48a7d8" providerId="ADAL" clId="{55F712C6-028D-4009-87C1-2709BA82BD72}" dt="2021-06-18T02:07:50.072" v="42" actId="478"/>
          <ac:spMkLst>
            <pc:docMk/>
            <pc:sldMk cId="215292854" sldId="266"/>
            <ac:spMk id="8" creationId="{30A057AF-300A-4961-84F8-04E154AD4B6A}"/>
          </ac:spMkLst>
        </pc:spChg>
        <pc:spChg chg="add mod">
          <ac:chgData name="박기현" userId="ef556327-bc06-45e0-991a-5c290e48a7d8" providerId="ADAL" clId="{55F712C6-028D-4009-87C1-2709BA82BD72}" dt="2021-06-18T02:13:04.813" v="70" actId="13926"/>
          <ac:spMkLst>
            <pc:docMk/>
            <pc:sldMk cId="215292854" sldId="266"/>
            <ac:spMk id="10" creationId="{7B0A49D4-3504-4AC9-8694-04898DED5713}"/>
          </ac:spMkLst>
        </pc:spChg>
        <pc:picChg chg="add mod">
          <ac:chgData name="박기현" userId="ef556327-bc06-45e0-991a-5c290e48a7d8" providerId="ADAL" clId="{55F712C6-028D-4009-87C1-2709BA82BD72}" dt="2021-06-18T02:06:04.701" v="18" actId="14100"/>
          <ac:picMkLst>
            <pc:docMk/>
            <pc:sldMk cId="215292854" sldId="266"/>
            <ac:picMk id="2" creationId="{8CA73BCB-9A24-4B1D-AD5C-4787875A5CAF}"/>
          </ac:picMkLst>
        </pc:picChg>
        <pc:picChg chg="add mod">
          <ac:chgData name="박기현" userId="ef556327-bc06-45e0-991a-5c290e48a7d8" providerId="ADAL" clId="{55F712C6-028D-4009-87C1-2709BA82BD72}" dt="2021-06-18T02:12:06.773" v="64" actId="1076"/>
          <ac:picMkLst>
            <pc:docMk/>
            <pc:sldMk cId="215292854" sldId="266"/>
            <ac:picMk id="3" creationId="{0B3B07E9-6047-4318-A6E0-A2773282FD82}"/>
          </ac:picMkLst>
        </pc:picChg>
        <pc:picChg chg="del">
          <ac:chgData name="박기현" userId="ef556327-bc06-45e0-991a-5c290e48a7d8" providerId="ADAL" clId="{55F712C6-028D-4009-87C1-2709BA82BD72}" dt="2021-06-18T02:05:52.865" v="12" actId="478"/>
          <ac:picMkLst>
            <pc:docMk/>
            <pc:sldMk cId="215292854" sldId="266"/>
            <ac:picMk id="4" creationId="{1D1515F7-389D-4DBD-BA3F-6C4CD0ACA63B}"/>
          </ac:picMkLst>
        </pc:picChg>
        <pc:picChg chg="del">
          <ac:chgData name="박기현" userId="ef556327-bc06-45e0-991a-5c290e48a7d8" providerId="ADAL" clId="{55F712C6-028D-4009-87C1-2709BA82BD72}" dt="2021-06-18T02:07:55.587" v="43" actId="478"/>
          <ac:picMkLst>
            <pc:docMk/>
            <pc:sldMk cId="215292854" sldId="266"/>
            <ac:picMk id="6" creationId="{F8BF0780-0C26-4CAF-B66F-A6166A8AEAA5}"/>
          </ac:picMkLst>
        </pc:picChg>
        <pc:picChg chg="del">
          <ac:chgData name="박기현" userId="ef556327-bc06-45e0-991a-5c290e48a7d8" providerId="ADAL" clId="{55F712C6-028D-4009-87C1-2709BA82BD72}" dt="2021-06-18T02:07:55.587" v="43" actId="478"/>
          <ac:picMkLst>
            <pc:docMk/>
            <pc:sldMk cId="215292854" sldId="266"/>
            <ac:picMk id="9" creationId="{8F1DC5C3-5620-44BB-98D9-088006E1C9A6}"/>
          </ac:picMkLst>
        </pc:picChg>
        <pc:picChg chg="add mod">
          <ac:chgData name="박기현" userId="ef556327-bc06-45e0-991a-5c290e48a7d8" providerId="ADAL" clId="{55F712C6-028D-4009-87C1-2709BA82BD72}" dt="2021-06-18T02:12:15.719" v="68" actId="14100"/>
          <ac:picMkLst>
            <pc:docMk/>
            <pc:sldMk cId="215292854" sldId="266"/>
            <ac:picMk id="11" creationId="{9AE7209F-0392-4D16-8FCA-E5FBB95BD762}"/>
          </ac:picMkLst>
        </pc:picChg>
      </pc:sldChg>
    </pc:docChg>
  </pc:docChgLst>
  <pc:docChgLst>
    <pc:chgData name="Park, Kate" userId="52f6b4d0-399a-4c19-ab94-abb83abb2743" providerId="ADAL" clId="{99C3E4D6-E41D-AE45-9109-3BF4C4F26EF1}"/>
    <pc:docChg chg="modSld">
      <pc:chgData name="Park, Kate" userId="52f6b4d0-399a-4c19-ab94-abb83abb2743" providerId="ADAL" clId="{99C3E4D6-E41D-AE45-9109-3BF4C4F26EF1}" dt="2024-01-24T04:04:43.169" v="6" actId="20577"/>
      <pc:docMkLst>
        <pc:docMk/>
      </pc:docMkLst>
      <pc:sldChg chg="modSp mod">
        <pc:chgData name="Park, Kate" userId="52f6b4d0-399a-4c19-ab94-abb83abb2743" providerId="ADAL" clId="{99C3E4D6-E41D-AE45-9109-3BF4C4F26EF1}" dt="2024-01-24T04:04:16.799" v="2" actId="20577"/>
        <pc:sldMkLst>
          <pc:docMk/>
          <pc:sldMk cId="2501964969" sldId="258"/>
        </pc:sldMkLst>
        <pc:spChg chg="mod">
          <ac:chgData name="Park, Kate" userId="52f6b4d0-399a-4c19-ab94-abb83abb2743" providerId="ADAL" clId="{99C3E4D6-E41D-AE45-9109-3BF4C4F26EF1}" dt="2024-01-24T04:04:16.799" v="2" actId="20577"/>
          <ac:spMkLst>
            <pc:docMk/>
            <pc:sldMk cId="2501964969" sldId="258"/>
            <ac:spMk id="9" creationId="{E64441E8-06A8-4693-9282-206D9B81ECC3}"/>
          </ac:spMkLst>
        </pc:spChg>
      </pc:sldChg>
      <pc:sldChg chg="addSp delSp modSp">
        <pc:chgData name="Park, Kate" userId="52f6b4d0-399a-4c19-ab94-abb83abb2743" providerId="ADAL" clId="{99C3E4D6-E41D-AE45-9109-3BF4C4F26EF1}" dt="2024-01-24T04:04:08.843" v="1"/>
        <pc:sldMkLst>
          <pc:docMk/>
          <pc:sldMk cId="215292854" sldId="266"/>
        </pc:sldMkLst>
        <pc:spChg chg="add del mod">
          <ac:chgData name="Park, Kate" userId="52f6b4d0-399a-4c19-ab94-abb83abb2743" providerId="ADAL" clId="{99C3E4D6-E41D-AE45-9109-3BF4C4F26EF1}" dt="2024-01-24T04:04:08.843" v="1"/>
          <ac:spMkLst>
            <pc:docMk/>
            <pc:sldMk cId="215292854" sldId="266"/>
            <ac:spMk id="4" creationId="{D61F2647-1868-53BD-A25D-207EF543B4CF}"/>
          </ac:spMkLst>
        </pc:spChg>
        <pc:spChg chg="add del mod">
          <ac:chgData name="Park, Kate" userId="52f6b4d0-399a-4c19-ab94-abb83abb2743" providerId="ADAL" clId="{99C3E4D6-E41D-AE45-9109-3BF4C4F26EF1}" dt="2024-01-24T04:04:08.843" v="1"/>
          <ac:spMkLst>
            <pc:docMk/>
            <pc:sldMk cId="215292854" sldId="266"/>
            <ac:spMk id="6" creationId="{F0A731E7-02C4-C715-FE86-DA1E913FB20E}"/>
          </ac:spMkLst>
        </pc:spChg>
      </pc:sldChg>
      <pc:sldChg chg="modSp mod">
        <pc:chgData name="Park, Kate" userId="52f6b4d0-399a-4c19-ab94-abb83abb2743" providerId="ADAL" clId="{99C3E4D6-E41D-AE45-9109-3BF4C4F26EF1}" dt="2024-01-24T04:04:43.169" v="6" actId="20577"/>
        <pc:sldMkLst>
          <pc:docMk/>
          <pc:sldMk cId="1167427480" sldId="270"/>
        </pc:sldMkLst>
        <pc:spChg chg="mod">
          <ac:chgData name="Park, Kate" userId="52f6b4d0-399a-4c19-ab94-abb83abb2743" providerId="ADAL" clId="{99C3E4D6-E41D-AE45-9109-3BF4C4F26EF1}" dt="2024-01-24T04:04:43.169" v="6" actId="20577"/>
          <ac:spMkLst>
            <pc:docMk/>
            <pc:sldMk cId="1167427480" sldId="270"/>
            <ac:spMk id="7" creationId="{7F8A4BE6-7692-4FE1-B123-AC8E6085023E}"/>
          </ac:spMkLst>
        </pc:spChg>
        <pc:spChg chg="mod">
          <ac:chgData name="Park, Kate" userId="52f6b4d0-399a-4c19-ab94-abb83abb2743" providerId="ADAL" clId="{99C3E4D6-E41D-AE45-9109-3BF4C4F26EF1}" dt="2024-01-24T04:04:32.537" v="5" actId="20577"/>
          <ac:spMkLst>
            <pc:docMk/>
            <pc:sldMk cId="1167427480" sldId="270"/>
            <ac:spMk id="8" creationId="{30A057AF-300A-4961-84F8-04E154AD4B6A}"/>
          </ac:spMkLst>
        </pc:spChg>
      </pc:sldChg>
    </pc:docChg>
  </pc:docChgLst>
  <pc:docChgLst>
    <pc:chgData name="박기현" userId="ef556327-bc06-45e0-991a-5c290e48a7d8" providerId="ADAL" clId="{58875316-FC21-4FC9-A3E0-67C4BB74106B}"/>
    <pc:docChg chg="custSel addSld modSld sldOrd">
      <pc:chgData name="박기현" userId="ef556327-bc06-45e0-991a-5c290e48a7d8" providerId="ADAL" clId="{58875316-FC21-4FC9-A3E0-67C4BB74106B}" dt="2021-07-21T02:08:59.695" v="236" actId="1076"/>
      <pc:docMkLst>
        <pc:docMk/>
      </pc:docMkLst>
      <pc:sldChg chg="addSp delSp modSp add mod">
        <pc:chgData name="박기현" userId="ef556327-bc06-45e0-991a-5c290e48a7d8" providerId="ADAL" clId="{58875316-FC21-4FC9-A3E0-67C4BB74106B}" dt="2021-07-21T01:21:45.734" v="26" actId="13926"/>
        <pc:sldMkLst>
          <pc:docMk/>
          <pc:sldMk cId="3336642053" sldId="267"/>
        </pc:sldMkLst>
        <pc:spChg chg="mod">
          <ac:chgData name="박기현" userId="ef556327-bc06-45e0-991a-5c290e48a7d8" providerId="ADAL" clId="{58875316-FC21-4FC9-A3E0-67C4BB74106B}" dt="2021-07-21T01:17:51.866" v="7" actId="20577"/>
          <ac:spMkLst>
            <pc:docMk/>
            <pc:sldMk cId="3336642053" sldId="267"/>
            <ac:spMk id="5" creationId="{1C989811-AE41-46DF-94A2-50271DCCE40D}"/>
          </ac:spMkLst>
        </pc:spChg>
        <pc:spChg chg="mod">
          <ac:chgData name="박기현" userId="ef556327-bc06-45e0-991a-5c290e48a7d8" providerId="ADAL" clId="{58875316-FC21-4FC9-A3E0-67C4BB74106B}" dt="2021-07-21T01:21:45.734" v="26" actId="13926"/>
          <ac:spMkLst>
            <pc:docMk/>
            <pc:sldMk cId="3336642053" sldId="267"/>
            <ac:spMk id="7" creationId="{7F8A4BE6-7692-4FE1-B123-AC8E6085023E}"/>
          </ac:spMkLst>
        </pc:spChg>
        <pc:picChg chg="add mod">
          <ac:chgData name="박기현" userId="ef556327-bc06-45e0-991a-5c290e48a7d8" providerId="ADAL" clId="{58875316-FC21-4FC9-A3E0-67C4BB74106B}" dt="2021-07-21T01:18:39.666" v="20" actId="1076"/>
          <ac:picMkLst>
            <pc:docMk/>
            <pc:sldMk cId="3336642053" sldId="267"/>
            <ac:picMk id="3" creationId="{5A31B722-5975-4474-8E41-E675F141B016}"/>
          </ac:picMkLst>
        </pc:picChg>
        <pc:picChg chg="add mod">
          <ac:chgData name="박기현" userId="ef556327-bc06-45e0-991a-5c290e48a7d8" providerId="ADAL" clId="{58875316-FC21-4FC9-A3E0-67C4BB74106B}" dt="2021-07-21T01:20:48.067" v="24" actId="1076"/>
          <ac:picMkLst>
            <pc:docMk/>
            <pc:sldMk cId="3336642053" sldId="267"/>
            <ac:picMk id="6" creationId="{9251D398-A269-479C-A697-3785B58E91F8}"/>
          </ac:picMkLst>
        </pc:picChg>
        <pc:picChg chg="del">
          <ac:chgData name="박기현" userId="ef556327-bc06-45e0-991a-5c290e48a7d8" providerId="ADAL" clId="{58875316-FC21-4FC9-A3E0-67C4BB74106B}" dt="2021-07-21T01:18:31.911" v="15" actId="478"/>
          <ac:picMkLst>
            <pc:docMk/>
            <pc:sldMk cId="3336642053" sldId="267"/>
            <ac:picMk id="11" creationId="{B0DC1705-B67F-4FE7-9D77-8EB053EF62E2}"/>
          </ac:picMkLst>
        </pc:picChg>
      </pc:sldChg>
      <pc:sldChg chg="addSp delSp modSp add mod">
        <pc:chgData name="박기현" userId="ef556327-bc06-45e0-991a-5c290e48a7d8" providerId="ADAL" clId="{58875316-FC21-4FC9-A3E0-67C4BB74106B}" dt="2021-07-21T01:32:29.997" v="81" actId="13926"/>
        <pc:sldMkLst>
          <pc:docMk/>
          <pc:sldMk cId="227757289" sldId="268"/>
        </pc:sldMkLst>
        <pc:spChg chg="mod">
          <ac:chgData name="박기현" userId="ef556327-bc06-45e0-991a-5c290e48a7d8" providerId="ADAL" clId="{58875316-FC21-4FC9-A3E0-67C4BB74106B}" dt="2021-07-21T01:28:31.993" v="41" actId="20577"/>
          <ac:spMkLst>
            <pc:docMk/>
            <pc:sldMk cId="227757289" sldId="268"/>
            <ac:spMk id="5" creationId="{1C989811-AE41-46DF-94A2-50271DCCE40D}"/>
          </ac:spMkLst>
        </pc:spChg>
        <pc:spChg chg="mod">
          <ac:chgData name="박기현" userId="ef556327-bc06-45e0-991a-5c290e48a7d8" providerId="ADAL" clId="{58875316-FC21-4FC9-A3E0-67C4BB74106B}" dt="2021-07-21T01:32:25.535" v="80" actId="13926"/>
          <ac:spMkLst>
            <pc:docMk/>
            <pc:sldMk cId="227757289" sldId="268"/>
            <ac:spMk id="7" creationId="{7F8A4BE6-7692-4FE1-B123-AC8E6085023E}"/>
          </ac:spMkLst>
        </pc:spChg>
        <pc:spChg chg="mod">
          <ac:chgData name="박기현" userId="ef556327-bc06-45e0-991a-5c290e48a7d8" providerId="ADAL" clId="{58875316-FC21-4FC9-A3E0-67C4BB74106B}" dt="2021-07-21T01:32:29.997" v="81" actId="13926"/>
          <ac:spMkLst>
            <pc:docMk/>
            <pc:sldMk cId="227757289" sldId="268"/>
            <ac:spMk id="8" creationId="{30A057AF-300A-4961-84F8-04E154AD4B6A}"/>
          </ac:spMkLst>
        </pc:spChg>
        <pc:picChg chg="del mod">
          <ac:chgData name="박기현" userId="ef556327-bc06-45e0-991a-5c290e48a7d8" providerId="ADAL" clId="{58875316-FC21-4FC9-A3E0-67C4BB74106B}" dt="2021-07-21T01:28:36.579" v="43" actId="478"/>
          <ac:picMkLst>
            <pc:docMk/>
            <pc:sldMk cId="227757289" sldId="268"/>
            <ac:picMk id="2" creationId="{FC1816F4-7FB0-4B74-97D4-9DF84F8DECEA}"/>
          </ac:picMkLst>
        </pc:picChg>
        <pc:picChg chg="del">
          <ac:chgData name="박기현" userId="ef556327-bc06-45e0-991a-5c290e48a7d8" providerId="ADAL" clId="{58875316-FC21-4FC9-A3E0-67C4BB74106B}" dt="2021-07-21T01:28:54.273" v="48" actId="478"/>
          <ac:picMkLst>
            <pc:docMk/>
            <pc:sldMk cId="227757289" sldId="268"/>
            <ac:picMk id="3" creationId="{616B98FE-D05D-4575-99E6-46A683C73E61}"/>
          </ac:picMkLst>
        </pc:picChg>
        <pc:picChg chg="del">
          <ac:chgData name="박기현" userId="ef556327-bc06-45e0-991a-5c290e48a7d8" providerId="ADAL" clId="{58875316-FC21-4FC9-A3E0-67C4BB74106B}" dt="2021-07-21T01:28:55.828" v="49" actId="478"/>
          <ac:picMkLst>
            <pc:docMk/>
            <pc:sldMk cId="227757289" sldId="268"/>
            <ac:picMk id="4" creationId="{8066CF53-9687-431C-B996-137D3ADD775E}"/>
          </ac:picMkLst>
        </pc:picChg>
        <pc:picChg chg="add mod">
          <ac:chgData name="박기현" userId="ef556327-bc06-45e0-991a-5c290e48a7d8" providerId="ADAL" clId="{58875316-FC21-4FC9-A3E0-67C4BB74106B}" dt="2021-07-21T01:28:42.260" v="47" actId="1076"/>
          <ac:picMkLst>
            <pc:docMk/>
            <pc:sldMk cId="227757289" sldId="268"/>
            <ac:picMk id="9" creationId="{E4D60E50-DADB-42E6-80DF-89A8592AA410}"/>
          </ac:picMkLst>
        </pc:picChg>
        <pc:picChg chg="add mod modCrop">
          <ac:chgData name="박기현" userId="ef556327-bc06-45e0-991a-5c290e48a7d8" providerId="ADAL" clId="{58875316-FC21-4FC9-A3E0-67C4BB74106B}" dt="2021-07-21T01:30:15.913" v="54" actId="732"/>
          <ac:picMkLst>
            <pc:docMk/>
            <pc:sldMk cId="227757289" sldId="268"/>
            <ac:picMk id="11" creationId="{18F48000-2230-4060-993C-61A5E9AB72DB}"/>
          </ac:picMkLst>
        </pc:picChg>
        <pc:picChg chg="add mod">
          <ac:chgData name="박기현" userId="ef556327-bc06-45e0-991a-5c290e48a7d8" providerId="ADAL" clId="{58875316-FC21-4FC9-A3E0-67C4BB74106B}" dt="2021-07-21T01:30:43.773" v="57" actId="1076"/>
          <ac:picMkLst>
            <pc:docMk/>
            <pc:sldMk cId="227757289" sldId="268"/>
            <ac:picMk id="13" creationId="{23180045-5DC6-4825-B9D5-04BE604230EC}"/>
          </ac:picMkLst>
        </pc:picChg>
        <pc:picChg chg="add del">
          <ac:chgData name="박기현" userId="ef556327-bc06-45e0-991a-5c290e48a7d8" providerId="ADAL" clId="{58875316-FC21-4FC9-A3E0-67C4BB74106B}" dt="2021-07-21T01:31:09.817" v="60" actId="478"/>
          <ac:picMkLst>
            <pc:docMk/>
            <pc:sldMk cId="227757289" sldId="268"/>
            <ac:picMk id="15" creationId="{A2FCA3AC-38DB-40D1-BE16-84E300B482AE}"/>
          </ac:picMkLst>
        </pc:picChg>
      </pc:sldChg>
      <pc:sldChg chg="addSp delSp modSp add mod">
        <pc:chgData name="박기현" userId="ef556327-bc06-45e0-991a-5c290e48a7d8" providerId="ADAL" clId="{58875316-FC21-4FC9-A3E0-67C4BB74106B}" dt="2021-07-21T01:48:08.265" v="165" actId="13926"/>
        <pc:sldMkLst>
          <pc:docMk/>
          <pc:sldMk cId="1559193303" sldId="269"/>
        </pc:sldMkLst>
        <pc:spChg chg="mod">
          <ac:chgData name="박기현" userId="ef556327-bc06-45e0-991a-5c290e48a7d8" providerId="ADAL" clId="{58875316-FC21-4FC9-A3E0-67C4BB74106B}" dt="2021-07-21T01:46:48.498" v="155" actId="20577"/>
          <ac:spMkLst>
            <pc:docMk/>
            <pc:sldMk cId="1559193303" sldId="269"/>
            <ac:spMk id="5" creationId="{1C989811-AE41-46DF-94A2-50271DCCE40D}"/>
          </ac:spMkLst>
        </pc:spChg>
        <pc:spChg chg="mod">
          <ac:chgData name="박기현" userId="ef556327-bc06-45e0-991a-5c290e48a7d8" providerId="ADAL" clId="{58875316-FC21-4FC9-A3E0-67C4BB74106B}" dt="2021-07-21T01:48:08.265" v="165" actId="13926"/>
          <ac:spMkLst>
            <pc:docMk/>
            <pc:sldMk cId="1559193303" sldId="269"/>
            <ac:spMk id="7" creationId="{7F8A4BE6-7692-4FE1-B123-AC8E6085023E}"/>
          </ac:spMkLst>
        </pc:spChg>
        <pc:spChg chg="mod">
          <ac:chgData name="박기현" userId="ef556327-bc06-45e0-991a-5c290e48a7d8" providerId="ADAL" clId="{58875316-FC21-4FC9-A3E0-67C4BB74106B}" dt="2021-07-21T01:42:14.255" v="132" actId="13926"/>
          <ac:spMkLst>
            <pc:docMk/>
            <pc:sldMk cId="1559193303" sldId="269"/>
            <ac:spMk id="8" creationId="{30A057AF-300A-4961-84F8-04E154AD4B6A}"/>
          </ac:spMkLst>
        </pc:spChg>
        <pc:picChg chg="add del mod">
          <ac:chgData name="박기현" userId="ef556327-bc06-45e0-991a-5c290e48a7d8" providerId="ADAL" clId="{58875316-FC21-4FC9-A3E0-67C4BB74106B}" dt="2021-07-21T01:46:18.736" v="139" actId="478"/>
          <ac:picMkLst>
            <pc:docMk/>
            <pc:sldMk cId="1559193303" sldId="269"/>
            <ac:picMk id="3" creationId="{43967EC9-FA99-4759-9F4A-9FD5903D4233}"/>
          </ac:picMkLst>
        </pc:picChg>
        <pc:picChg chg="del">
          <ac:chgData name="박기현" userId="ef556327-bc06-45e0-991a-5c290e48a7d8" providerId="ADAL" clId="{58875316-FC21-4FC9-A3E0-67C4BB74106B}" dt="2021-07-21T01:38:24.090" v="83" actId="478"/>
          <ac:picMkLst>
            <pc:docMk/>
            <pc:sldMk cId="1559193303" sldId="269"/>
            <ac:picMk id="6" creationId="{EF6CC340-7A8B-4EFD-88EC-20217D8480C4}"/>
          </ac:picMkLst>
        </pc:picChg>
        <pc:picChg chg="del">
          <ac:chgData name="박기현" userId="ef556327-bc06-45e0-991a-5c290e48a7d8" providerId="ADAL" clId="{58875316-FC21-4FC9-A3E0-67C4BB74106B}" dt="2021-07-21T01:38:45.679" v="100" actId="478"/>
          <ac:picMkLst>
            <pc:docMk/>
            <pc:sldMk cId="1559193303" sldId="269"/>
            <ac:picMk id="9" creationId="{7D2802EB-8B73-4468-BE46-15C7E2C1F085}"/>
          </ac:picMkLst>
        </pc:picChg>
        <pc:picChg chg="del">
          <ac:chgData name="박기현" userId="ef556327-bc06-45e0-991a-5c290e48a7d8" providerId="ADAL" clId="{58875316-FC21-4FC9-A3E0-67C4BB74106B}" dt="2021-07-21T01:38:47.440" v="101" actId="478"/>
          <ac:picMkLst>
            <pc:docMk/>
            <pc:sldMk cId="1559193303" sldId="269"/>
            <ac:picMk id="10" creationId="{60B1D51A-B827-4B64-BD3F-302EB7757F73}"/>
          </ac:picMkLst>
        </pc:picChg>
        <pc:picChg chg="add del mod">
          <ac:chgData name="박기현" userId="ef556327-bc06-45e0-991a-5c290e48a7d8" providerId="ADAL" clId="{58875316-FC21-4FC9-A3E0-67C4BB74106B}" dt="2021-07-21T01:46:12.470" v="134" actId="478"/>
          <ac:picMkLst>
            <pc:docMk/>
            <pc:sldMk cId="1559193303" sldId="269"/>
            <ac:picMk id="11" creationId="{D72BAB9D-C87E-4E52-BEE8-82E0DD9ADC76}"/>
          </ac:picMkLst>
        </pc:picChg>
        <pc:picChg chg="add mod">
          <ac:chgData name="박기현" userId="ef556327-bc06-45e0-991a-5c290e48a7d8" providerId="ADAL" clId="{58875316-FC21-4FC9-A3E0-67C4BB74106B}" dt="2021-07-21T01:46:51.145" v="156" actId="1076"/>
          <ac:picMkLst>
            <pc:docMk/>
            <pc:sldMk cId="1559193303" sldId="269"/>
            <ac:picMk id="13" creationId="{3685388D-4FC8-4CB8-9CFB-49F64CD5D277}"/>
          </ac:picMkLst>
        </pc:picChg>
        <pc:picChg chg="add mod">
          <ac:chgData name="박기현" userId="ef556327-bc06-45e0-991a-5c290e48a7d8" providerId="ADAL" clId="{58875316-FC21-4FC9-A3E0-67C4BB74106B}" dt="2021-07-21T01:46:31.720" v="147" actId="1076"/>
          <ac:picMkLst>
            <pc:docMk/>
            <pc:sldMk cId="1559193303" sldId="269"/>
            <ac:picMk id="15" creationId="{D5D1BF00-9B47-4C52-BF3B-0B8BA545CCB8}"/>
          </ac:picMkLst>
        </pc:picChg>
        <pc:picChg chg="add mod">
          <ac:chgData name="박기현" userId="ef556327-bc06-45e0-991a-5c290e48a7d8" providerId="ADAL" clId="{58875316-FC21-4FC9-A3E0-67C4BB74106B}" dt="2021-07-21T01:47:40.692" v="162" actId="1076"/>
          <ac:picMkLst>
            <pc:docMk/>
            <pc:sldMk cId="1559193303" sldId="269"/>
            <ac:picMk id="17" creationId="{85ED64E8-39CF-4230-90C7-4550E5122674}"/>
          </ac:picMkLst>
        </pc:picChg>
      </pc:sldChg>
      <pc:sldChg chg="addSp delSp modSp add mod ord">
        <pc:chgData name="박기현" userId="ef556327-bc06-45e0-991a-5c290e48a7d8" providerId="ADAL" clId="{58875316-FC21-4FC9-A3E0-67C4BB74106B}" dt="2021-07-21T02:08:59.695" v="236" actId="1076"/>
        <pc:sldMkLst>
          <pc:docMk/>
          <pc:sldMk cId="1167427480" sldId="270"/>
        </pc:sldMkLst>
        <pc:spChg chg="mod">
          <ac:chgData name="박기현" userId="ef556327-bc06-45e0-991a-5c290e48a7d8" providerId="ADAL" clId="{58875316-FC21-4FC9-A3E0-67C4BB74106B}" dt="2021-07-21T02:07:40.669" v="225" actId="20577"/>
          <ac:spMkLst>
            <pc:docMk/>
            <pc:sldMk cId="1167427480" sldId="270"/>
            <ac:spMk id="5" creationId="{1C989811-AE41-46DF-94A2-50271DCCE40D}"/>
          </ac:spMkLst>
        </pc:spChg>
        <pc:spChg chg="mod">
          <ac:chgData name="박기현" userId="ef556327-bc06-45e0-991a-5c290e48a7d8" providerId="ADAL" clId="{58875316-FC21-4FC9-A3E0-67C4BB74106B}" dt="2021-07-21T02:08:08.094" v="232" actId="13926"/>
          <ac:spMkLst>
            <pc:docMk/>
            <pc:sldMk cId="1167427480" sldId="270"/>
            <ac:spMk id="7" creationId="{7F8A4BE6-7692-4FE1-B123-AC8E6085023E}"/>
          </ac:spMkLst>
        </pc:spChg>
        <pc:spChg chg="mod">
          <ac:chgData name="박기현" userId="ef556327-bc06-45e0-991a-5c290e48a7d8" providerId="ADAL" clId="{58875316-FC21-4FC9-A3E0-67C4BB74106B}" dt="2021-07-21T02:08:11.820" v="233" actId="13926"/>
          <ac:spMkLst>
            <pc:docMk/>
            <pc:sldMk cId="1167427480" sldId="270"/>
            <ac:spMk id="8" creationId="{30A057AF-300A-4961-84F8-04E154AD4B6A}"/>
          </ac:spMkLst>
        </pc:spChg>
        <pc:picChg chg="del">
          <ac:chgData name="박기현" userId="ef556327-bc06-45e0-991a-5c290e48a7d8" providerId="ADAL" clId="{58875316-FC21-4FC9-A3E0-67C4BB74106B}" dt="2021-07-21T01:49:19.901" v="169" actId="478"/>
          <ac:picMkLst>
            <pc:docMk/>
            <pc:sldMk cId="1167427480" sldId="270"/>
            <ac:picMk id="2" creationId="{F47E17D0-0FD1-4011-BDA7-8C927CE8AD2E}"/>
          </ac:picMkLst>
        </pc:picChg>
        <pc:picChg chg="del">
          <ac:chgData name="박기현" userId="ef556327-bc06-45e0-991a-5c290e48a7d8" providerId="ADAL" clId="{58875316-FC21-4FC9-A3E0-67C4BB74106B}" dt="2021-07-21T02:00:57.691" v="182" actId="478"/>
          <ac:picMkLst>
            <pc:docMk/>
            <pc:sldMk cId="1167427480" sldId="270"/>
            <ac:picMk id="3" creationId="{76AD6BAE-6362-4263-BCAB-D6DC57357066}"/>
          </ac:picMkLst>
        </pc:picChg>
        <pc:picChg chg="add del mod">
          <ac:chgData name="박기현" userId="ef556327-bc06-45e0-991a-5c290e48a7d8" providerId="ADAL" clId="{58875316-FC21-4FC9-A3E0-67C4BB74106B}" dt="2021-07-21T02:07:35.105" v="220" actId="478"/>
          <ac:picMkLst>
            <pc:docMk/>
            <pc:sldMk cId="1167427480" sldId="270"/>
            <ac:picMk id="6" creationId="{659379F7-18D2-4B4F-9FAB-67FDA9812DBB}"/>
          </ac:picMkLst>
        </pc:picChg>
        <pc:picChg chg="add mod">
          <ac:chgData name="박기현" userId="ef556327-bc06-45e0-991a-5c290e48a7d8" providerId="ADAL" clId="{58875316-FC21-4FC9-A3E0-67C4BB74106B}" dt="2021-07-21T02:02:17.643" v="203" actId="1076"/>
          <ac:picMkLst>
            <pc:docMk/>
            <pc:sldMk cId="1167427480" sldId="270"/>
            <ac:picMk id="10" creationId="{102222CF-8116-4971-9935-5085C360CB83}"/>
          </ac:picMkLst>
        </pc:picChg>
        <pc:picChg chg="del">
          <ac:chgData name="박기현" userId="ef556327-bc06-45e0-991a-5c290e48a7d8" providerId="ADAL" clId="{58875316-FC21-4FC9-A3E0-67C4BB74106B}" dt="2021-07-21T02:00:59.221" v="183" actId="478"/>
          <ac:picMkLst>
            <pc:docMk/>
            <pc:sldMk cId="1167427480" sldId="270"/>
            <ac:picMk id="11" creationId="{6B9E42D6-6EE1-4590-8603-96652ED63C0D}"/>
          </ac:picMkLst>
        </pc:picChg>
        <pc:picChg chg="add del mod">
          <ac:chgData name="박기현" userId="ef556327-bc06-45e0-991a-5c290e48a7d8" providerId="ADAL" clId="{58875316-FC21-4FC9-A3E0-67C4BB74106B}" dt="2021-07-21T02:07:25.285" v="214" actId="478"/>
          <ac:picMkLst>
            <pc:docMk/>
            <pc:sldMk cId="1167427480" sldId="270"/>
            <ac:picMk id="13" creationId="{8956238F-72CB-416D-8BFD-C3E7F404872C}"/>
          </ac:picMkLst>
        </pc:picChg>
        <pc:picChg chg="add mod">
          <ac:chgData name="박기현" userId="ef556327-bc06-45e0-991a-5c290e48a7d8" providerId="ADAL" clId="{58875316-FC21-4FC9-A3E0-67C4BB74106B}" dt="2021-07-21T02:07:33.633" v="218" actId="14100"/>
          <ac:picMkLst>
            <pc:docMk/>
            <pc:sldMk cId="1167427480" sldId="270"/>
            <ac:picMk id="15" creationId="{00D36333-6AE9-413E-912E-5859B71F0109}"/>
          </ac:picMkLst>
        </pc:picChg>
        <pc:picChg chg="add mod">
          <ac:chgData name="박기현" userId="ef556327-bc06-45e0-991a-5c290e48a7d8" providerId="ADAL" clId="{58875316-FC21-4FC9-A3E0-67C4BB74106B}" dt="2021-07-21T02:08:59.695" v="236" actId="1076"/>
          <ac:picMkLst>
            <pc:docMk/>
            <pc:sldMk cId="1167427480" sldId="270"/>
            <ac:picMk id="17" creationId="{4872BF35-3E5B-41D0-8A6E-BBFD988DAEC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5B31-1C23-4B29-96A2-925F2A01E2C3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5762-5F1D-42EC-AEFB-4CF71590C8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4514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5B31-1C23-4B29-96A2-925F2A01E2C3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5762-5F1D-42EC-AEFB-4CF71590C8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64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5B31-1C23-4B29-96A2-925F2A01E2C3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5762-5F1D-42EC-AEFB-4CF71590C8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683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5B31-1C23-4B29-96A2-925F2A01E2C3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5762-5F1D-42EC-AEFB-4CF71590C8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5078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5B31-1C23-4B29-96A2-925F2A01E2C3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5762-5F1D-42EC-AEFB-4CF71590C8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2332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5B31-1C23-4B29-96A2-925F2A01E2C3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5762-5F1D-42EC-AEFB-4CF71590C8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5266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5B31-1C23-4B29-96A2-925F2A01E2C3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5762-5F1D-42EC-AEFB-4CF71590C8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2160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5B31-1C23-4B29-96A2-925F2A01E2C3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5762-5F1D-42EC-AEFB-4CF71590C8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791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5B31-1C23-4B29-96A2-925F2A01E2C3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5762-5F1D-42EC-AEFB-4CF71590C8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0979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5B31-1C23-4B29-96A2-925F2A01E2C3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5762-5F1D-42EC-AEFB-4CF71590C8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7378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5B31-1C23-4B29-96A2-925F2A01E2C3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5762-5F1D-42EC-AEFB-4CF71590C8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0102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75B31-1C23-4B29-96A2-925F2A01E2C3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25762-5F1D-42EC-AEFB-4CF71590C8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7536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7">
            <a:extLst>
              <a:ext uri="{FF2B5EF4-FFF2-40B4-BE49-F238E27FC236}">
                <a16:creationId xmlns:a16="http://schemas.microsoft.com/office/drawing/2014/main" id="{1C989811-AE41-46DF-94A2-50271DCCE40D}"/>
              </a:ext>
            </a:extLst>
          </p:cNvPr>
          <p:cNvSpPr txBox="1">
            <a:spLocks/>
          </p:cNvSpPr>
          <p:nvPr/>
        </p:nvSpPr>
        <p:spPr>
          <a:xfrm>
            <a:off x="471487" y="138785"/>
            <a:ext cx="5915025" cy="9280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/>
              <a:t>Obp28a</a:t>
            </a:r>
            <a:r>
              <a:rPr lang="ko-KR" altLang="en-US" sz="2000" dirty="0"/>
              <a:t> </a:t>
            </a:r>
            <a:r>
              <a:rPr lang="en-US" altLang="ko-KR" sz="2000" dirty="0"/>
              <a:t>mutant-</a:t>
            </a:r>
            <a:r>
              <a:rPr lang="ko-KR" altLang="en-US" sz="2000" dirty="0"/>
              <a:t> </a:t>
            </a:r>
            <a:r>
              <a:rPr lang="en-US" altLang="ko-KR" sz="2000" dirty="0"/>
              <a:t>CDS and deletion(#2385 m27.2.2)</a:t>
            </a:r>
            <a:endParaRPr lang="ko-KR" alt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8A4BE6-7692-4FE1-B123-AC8E6085023E}"/>
              </a:ext>
            </a:extLst>
          </p:cNvPr>
          <p:cNvSpPr txBox="1"/>
          <p:nvPr/>
        </p:nvSpPr>
        <p:spPr>
          <a:xfrm>
            <a:off x="4708206" y="3324183"/>
            <a:ext cx="200834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Obp28a mutant deletion -2385 m27.2.2</a:t>
            </a:r>
          </a:p>
          <a:p>
            <a:r>
              <a:rPr lang="en-US" altLang="ko-KR" sz="1000" dirty="0">
                <a:highlight>
                  <a:srgbClr val="FFFF00"/>
                </a:highlight>
              </a:rPr>
              <a:t>MQSTPI</a:t>
            </a:r>
            <a:r>
              <a:rPr lang="en-US" altLang="ko-KR" sz="1000" dirty="0"/>
              <a:t>RGEAKKHGLL*</a:t>
            </a:r>
            <a:endParaRPr lang="ko-KR" alt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A057AF-300A-4961-84F8-04E154AD4B6A}"/>
              </a:ext>
            </a:extLst>
          </p:cNvPr>
          <p:cNvSpPr txBox="1"/>
          <p:nvPr/>
        </p:nvSpPr>
        <p:spPr>
          <a:xfrm>
            <a:off x="4708206" y="1308108"/>
            <a:ext cx="186785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Obp28a CDS</a:t>
            </a:r>
          </a:p>
          <a:p>
            <a:r>
              <a:rPr lang="en-US" altLang="ko-KR" sz="1100" dirty="0">
                <a:highlight>
                  <a:srgbClr val="FFFF00"/>
                </a:highlight>
              </a:rPr>
              <a:t>MQSTPI</a:t>
            </a:r>
            <a:r>
              <a:rPr lang="en-US" altLang="ko-KR" sz="1100" dirty="0"/>
              <a:t>ILVAIVLLGAALVR</a:t>
            </a:r>
          </a:p>
          <a:p>
            <a:r>
              <a:rPr lang="en-US" altLang="ko-KR" sz="1100" dirty="0"/>
              <a:t>AFDEKEALAKLMESAESCMP</a:t>
            </a:r>
          </a:p>
          <a:p>
            <a:r>
              <a:rPr lang="en-US" altLang="ko-KR" sz="1100" dirty="0"/>
              <a:t>EVGATDADLQEMVKKQPAST</a:t>
            </a:r>
          </a:p>
          <a:p>
            <a:r>
              <a:rPr lang="en-US" altLang="ko-KR" sz="1100" dirty="0"/>
              <a:t>YAGKCLRACVMKNIGILDAN</a:t>
            </a:r>
          </a:p>
          <a:p>
            <a:r>
              <a:rPr lang="en-US" altLang="ko-KR" sz="1100" dirty="0"/>
              <a:t>GKLDTEAGHEKAKQYTGNDP</a:t>
            </a:r>
          </a:p>
          <a:p>
            <a:r>
              <a:rPr lang="en-US" altLang="ko-KR" sz="1100" dirty="0"/>
              <a:t>AKLKIALEIGDTCAAITVPD</a:t>
            </a:r>
          </a:p>
          <a:p>
            <a:r>
              <a:rPr lang="en-US" altLang="ko-KR" sz="1100" dirty="0"/>
              <a:t>DHCEAAEAYGTCFRGEAKKH</a:t>
            </a:r>
          </a:p>
          <a:p>
            <a:r>
              <a:rPr lang="en-US" altLang="ko-KR" sz="1100" dirty="0"/>
              <a:t>GLL*</a:t>
            </a:r>
            <a:endParaRPr lang="ko-KR" alt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6EAD3403-FF6B-496C-AAEE-48E8FE6223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14" y="5621542"/>
            <a:ext cx="5620226" cy="3886554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A1C32ABD-E2AE-4D5D-B858-EC3D4DD2D0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" y="977810"/>
            <a:ext cx="4381500" cy="2322588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59EFF44E-AE87-4CD9-AE40-1CAA5694B6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414" y="3660570"/>
            <a:ext cx="4105275" cy="12477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8F97C0C-681D-A28F-2F83-AA502CEB62B7}"/>
              </a:ext>
            </a:extLst>
          </p:cNvPr>
          <p:cNvSpPr txBox="1"/>
          <p:nvPr/>
        </p:nvSpPr>
        <p:spPr>
          <a:xfrm>
            <a:off x="2877041" y="5951839"/>
            <a:ext cx="38395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2L:complement(7496930..7497310)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/>
            </a:r>
            <a:b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215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>
            <a:extLst>
              <a:ext uri="{FF2B5EF4-FFF2-40B4-BE49-F238E27FC236}">
                <a16:creationId xmlns:a16="http://schemas.microsoft.com/office/drawing/2014/main" id="{F70DAAC9-B7EE-4FF0-807A-C17CA48D4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138785"/>
            <a:ext cx="5915025" cy="928015"/>
          </a:xfrm>
        </p:spPr>
        <p:txBody>
          <a:bodyPr>
            <a:normAutofit/>
          </a:bodyPr>
          <a:lstStyle/>
          <a:p>
            <a:r>
              <a:rPr lang="en-US" altLang="ko-KR" sz="2000" dirty="0"/>
              <a:t>Obp85a</a:t>
            </a:r>
            <a:r>
              <a:rPr lang="ko-KR" altLang="en-US" sz="2000" dirty="0"/>
              <a:t> </a:t>
            </a:r>
            <a:r>
              <a:rPr lang="en-US" altLang="ko-KR" sz="2000" dirty="0"/>
              <a:t>mutant-</a:t>
            </a:r>
            <a:r>
              <a:rPr lang="ko-KR" altLang="en-US" sz="2000" dirty="0"/>
              <a:t> </a:t>
            </a:r>
            <a:r>
              <a:rPr lang="en-US" altLang="ko-KR" sz="2000" dirty="0"/>
              <a:t>CDS and deletion(#2422 m12.5)</a:t>
            </a:r>
            <a:endParaRPr lang="ko-KR" altLang="en-US" sz="2000" dirty="0"/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F5ED1FEE-525B-493D-AC06-F21F7DB331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7" y="1066801"/>
            <a:ext cx="3963353" cy="2480258"/>
          </a:xfr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E79CF3DD-B169-4D9B-A94A-A26B2BD67F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" y="3543540"/>
            <a:ext cx="4043510" cy="148589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64441E8-06A8-4693-9282-206D9B81ECC3}"/>
              </a:ext>
            </a:extLst>
          </p:cNvPr>
          <p:cNvSpPr txBox="1"/>
          <p:nvPr/>
        </p:nvSpPr>
        <p:spPr>
          <a:xfrm>
            <a:off x="4708206" y="3488408"/>
            <a:ext cx="2008348" cy="1608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Obp85a mutant deletion -2422 m12.5, m12.8</a:t>
            </a:r>
          </a:p>
          <a:p>
            <a:r>
              <a:rPr lang="en-US" altLang="ko-KR" sz="1050" dirty="0">
                <a:highlight>
                  <a:srgbClr val="FFFF00"/>
                </a:highlight>
              </a:rPr>
              <a:t>MSPGSVVFSMF</a:t>
            </a:r>
            <a:r>
              <a:rPr lang="en-US" altLang="ko-KR" sz="1050" dirty="0"/>
              <a:t>GNASYSDRR</a:t>
            </a:r>
          </a:p>
          <a:p>
            <a:r>
              <a:rPr lang="en-US" altLang="ko-KR" sz="1050" dirty="0"/>
              <a:t>TEDDSLSTCQILNSSRNPAI</a:t>
            </a:r>
          </a:p>
          <a:p>
            <a:r>
              <a:rPr lang="en-US" altLang="ko-KR" sz="1050" dirty="0" err="1"/>
              <a:t>PLPYKSPYASASMzPCKSVPA</a:t>
            </a:r>
            <a:endParaRPr lang="en-US" altLang="ko-KR" sz="1050" dirty="0"/>
          </a:p>
          <a:p>
            <a:r>
              <a:rPr lang="en-US" altLang="ko-KR" sz="1050" dirty="0"/>
              <a:t>NFTWTATSADWPGNTSPSAS</a:t>
            </a:r>
          </a:p>
          <a:p>
            <a:r>
              <a:rPr lang="en-US" altLang="ko-KR" sz="1050" dirty="0"/>
              <a:t>GILKPILP</a:t>
            </a:r>
          </a:p>
          <a:p>
            <a:endParaRPr lang="ko-KR" alt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15D9CD-7074-4370-A146-8808FA35FF5D}"/>
              </a:ext>
            </a:extLst>
          </p:cNvPr>
          <p:cNvSpPr txBox="1"/>
          <p:nvPr/>
        </p:nvSpPr>
        <p:spPr>
          <a:xfrm>
            <a:off x="4708206" y="1168156"/>
            <a:ext cx="1867854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Obp85a CDS</a:t>
            </a:r>
          </a:p>
          <a:p>
            <a:r>
              <a:rPr lang="en-US" altLang="ko-KR" sz="1050" dirty="0">
                <a:highlight>
                  <a:srgbClr val="FFFF00"/>
                </a:highlight>
              </a:rPr>
              <a:t>MSPGSVVFSMF</a:t>
            </a:r>
            <a:r>
              <a:rPr lang="en-US" altLang="ko-KR" sz="1050" dirty="0"/>
              <a:t>DLSIKCCQL</a:t>
            </a:r>
          </a:p>
          <a:p>
            <a:r>
              <a:rPr lang="en-US" altLang="ko-KR" sz="1050" dirty="0"/>
              <a:t>TRPSLDKGNSECRKSLNLPA</a:t>
            </a:r>
          </a:p>
          <a:p>
            <a:r>
              <a:rPr lang="en-US" altLang="ko-KR" sz="1050" dirty="0"/>
              <a:t>HRKFNFAELYTINMCIEECN</a:t>
            </a:r>
          </a:p>
          <a:p>
            <a:r>
              <a:rPr lang="en-US" altLang="ko-KR" sz="1050" dirty="0"/>
              <a:t>FIGCGYIEIDPPFRLDLANI</a:t>
            </a:r>
          </a:p>
          <a:p>
            <a:r>
              <a:rPr lang="en-US" altLang="ko-KR" sz="1050" dirty="0"/>
              <a:t>RTNLQTIAPQPQNESIPFLV</a:t>
            </a:r>
          </a:p>
          <a:p>
            <a:r>
              <a:rPr lang="en-US" altLang="ko-KR" sz="1050" dirty="0"/>
              <a:t>DAYRKCELFRSSHGRRFTLH</a:t>
            </a:r>
          </a:p>
          <a:p>
            <a:r>
              <a:rPr lang="en-US" altLang="ko-KR" sz="1050" dirty="0"/>
              <a:t>LPDIEFIEEPCNPFALQITI</a:t>
            </a:r>
          </a:p>
          <a:p>
            <a:r>
              <a:rPr lang="en-US" altLang="ko-KR" sz="1050" dirty="0"/>
              <a:t>CVRIHAMQKCPSEFYVDSDE</a:t>
            </a:r>
          </a:p>
          <a:p>
            <a:r>
              <a:rPr lang="en-US" altLang="ko-KR" sz="1050" dirty="0"/>
              <a:t>CRLAREYFTQCVGDIETNLA</a:t>
            </a:r>
          </a:p>
          <a:p>
            <a:r>
              <a:rPr lang="en-US" altLang="ko-KR" sz="1050" dirty="0"/>
              <a:t>*</a:t>
            </a:r>
          </a:p>
          <a:p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944105-F77B-42C6-807B-FE5624EA047D}"/>
              </a:ext>
            </a:extLst>
          </p:cNvPr>
          <p:cNvSpPr txBox="1"/>
          <p:nvPr/>
        </p:nvSpPr>
        <p:spPr>
          <a:xfrm>
            <a:off x="883920" y="5265420"/>
            <a:ext cx="38779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3R:complement(8420054..8420562)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/>
            </a:r>
            <a:b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964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>
            <a:extLst>
              <a:ext uri="{FF2B5EF4-FFF2-40B4-BE49-F238E27FC236}">
                <a16:creationId xmlns:a16="http://schemas.microsoft.com/office/drawing/2014/main" id="{F70DAAC9-B7EE-4FF0-807A-C17CA48D4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138785"/>
            <a:ext cx="5915025" cy="928015"/>
          </a:xfrm>
        </p:spPr>
        <p:txBody>
          <a:bodyPr>
            <a:normAutofit/>
          </a:bodyPr>
          <a:lstStyle/>
          <a:p>
            <a:r>
              <a:rPr lang="en-US" altLang="ko-KR" sz="2000" dirty="0"/>
              <a:t>Obp85a</a:t>
            </a:r>
            <a:r>
              <a:rPr lang="ko-KR" altLang="en-US" sz="2000" dirty="0"/>
              <a:t> </a:t>
            </a:r>
            <a:r>
              <a:rPr lang="en-US" altLang="ko-KR" sz="2000" dirty="0"/>
              <a:t>mutant-</a:t>
            </a:r>
            <a:r>
              <a:rPr lang="ko-KR" altLang="en-US" sz="2000" dirty="0"/>
              <a:t> </a:t>
            </a:r>
            <a:r>
              <a:rPr lang="en-US" altLang="ko-KR" sz="2000" dirty="0"/>
              <a:t>gene region and deletion(#2422 m12.5)</a:t>
            </a:r>
            <a:endParaRPr lang="ko-KR" alt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EFB151-C2C6-30E5-BBA6-C53DD49976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73" y="1012220"/>
            <a:ext cx="5932428" cy="577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673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7">
            <a:extLst>
              <a:ext uri="{FF2B5EF4-FFF2-40B4-BE49-F238E27FC236}">
                <a16:creationId xmlns:a16="http://schemas.microsoft.com/office/drawing/2014/main" id="{1C989811-AE41-46DF-94A2-50271DCCE40D}"/>
              </a:ext>
            </a:extLst>
          </p:cNvPr>
          <p:cNvSpPr txBox="1">
            <a:spLocks/>
          </p:cNvSpPr>
          <p:nvPr/>
        </p:nvSpPr>
        <p:spPr>
          <a:xfrm>
            <a:off x="471487" y="138785"/>
            <a:ext cx="5915025" cy="9280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/>
              <a:t>Obp99d</a:t>
            </a:r>
            <a:r>
              <a:rPr lang="ko-KR" altLang="en-US" sz="2000" dirty="0"/>
              <a:t> </a:t>
            </a:r>
            <a:r>
              <a:rPr lang="en-US" altLang="ko-KR" sz="2000" dirty="0"/>
              <a:t>mutant-</a:t>
            </a:r>
            <a:r>
              <a:rPr lang="ko-KR" altLang="en-US" sz="2000" dirty="0"/>
              <a:t> </a:t>
            </a:r>
            <a:r>
              <a:rPr lang="en-US" altLang="ko-KR" sz="2000" dirty="0"/>
              <a:t>CDS and deletion(#2397 v8.6)</a:t>
            </a:r>
            <a:endParaRPr lang="ko-KR" alt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8A4BE6-7692-4FE1-B123-AC8E6085023E}"/>
              </a:ext>
            </a:extLst>
          </p:cNvPr>
          <p:cNvSpPr txBox="1"/>
          <p:nvPr/>
        </p:nvSpPr>
        <p:spPr>
          <a:xfrm>
            <a:off x="4708206" y="3144299"/>
            <a:ext cx="200834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Obp99d mutant deletion -2397 v8.6</a:t>
            </a:r>
          </a:p>
          <a:p>
            <a:r>
              <a:rPr lang="en-US" altLang="ko-KR" sz="1000" dirty="0">
                <a:highlight>
                  <a:srgbClr val="FFFF00"/>
                </a:highlight>
              </a:rPr>
              <a:t>MNHLRLEIICWSCLL</a:t>
            </a:r>
            <a:r>
              <a:rPr lang="en-US" altLang="ko-KR" sz="1000" dirty="0"/>
              <a:t>TRTS*</a:t>
            </a:r>
          </a:p>
          <a:p>
            <a:r>
              <a:rPr lang="en-US" altLang="ko-KR" sz="1000" dirty="0"/>
              <a:t>VKRKWNDEIQL**KINPRSV</a:t>
            </a:r>
          </a:p>
          <a:p>
            <a:r>
              <a:rPr lang="en-US" altLang="ko-KR" sz="1000" dirty="0"/>
              <a:t>QFLRG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A057AF-300A-4961-84F8-04E154AD4B6A}"/>
              </a:ext>
            </a:extLst>
          </p:cNvPr>
          <p:cNvSpPr txBox="1"/>
          <p:nvPr/>
        </p:nvSpPr>
        <p:spPr>
          <a:xfrm>
            <a:off x="4708206" y="1308108"/>
            <a:ext cx="1867854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Obp99d CDS</a:t>
            </a:r>
            <a:endParaRPr lang="en-US" altLang="ko-KR" sz="1100" dirty="0"/>
          </a:p>
          <a:p>
            <a:r>
              <a:rPr lang="en-US" altLang="ko-KR" sz="1100" dirty="0">
                <a:highlight>
                  <a:srgbClr val="FFFF00"/>
                </a:highlight>
              </a:rPr>
              <a:t>MNHLRLEIICWSCLL</a:t>
            </a:r>
            <a:r>
              <a:rPr lang="en-US" altLang="ko-KR" sz="1100" dirty="0"/>
              <a:t>IAMAV</a:t>
            </a:r>
          </a:p>
          <a:p>
            <a:r>
              <a:rPr lang="en-US" altLang="ko-KR" sz="1100" dirty="0"/>
              <a:t>STEAASVWKLPTAQMVYEDL</a:t>
            </a:r>
          </a:p>
          <a:p>
            <a:r>
              <a:rPr lang="en-US" altLang="ko-KR" sz="1100" dirty="0"/>
              <a:t>EKCRQESQEEDAATLRCLVK</a:t>
            </a:r>
          </a:p>
          <a:p>
            <a:r>
              <a:rPr lang="en-US" altLang="ko-KR" sz="1100" dirty="0"/>
              <a:t>KLGLWTDESGYNARRIAKIF</a:t>
            </a:r>
          </a:p>
          <a:p>
            <a:r>
              <a:rPr lang="en-US" altLang="ko-KR" sz="1100" dirty="0"/>
              <a:t>AGHNQMEELMLVVEHCNRME</a:t>
            </a:r>
          </a:p>
          <a:p>
            <a:r>
              <a:rPr lang="en-US" altLang="ko-KR" sz="1100" dirty="0"/>
              <a:t>QDTSHLDDWAFLAYRCATSG</a:t>
            </a:r>
          </a:p>
          <a:p>
            <a:r>
              <a:rPr lang="en-US" altLang="ko-KR" sz="1100" dirty="0"/>
              <a:t>QFGHWVKDFMSQKEVER*</a:t>
            </a:r>
            <a:endParaRPr lang="ko-KR" altLang="en-US" dirty="0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F47E17D0-0FD1-4011-BDA7-8C927CE8AD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" y="4752927"/>
            <a:ext cx="5699760" cy="3989832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76AD6BAE-6362-4263-BCAB-D6DC573570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18" y="1092228"/>
            <a:ext cx="4343400" cy="2241217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6B9E42D6-6EE1-4590-8603-96652ED63C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752" y="3372057"/>
            <a:ext cx="4383166" cy="111826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1E9D018-6ABA-D5F2-4364-6B544C79BECE}"/>
              </a:ext>
            </a:extLst>
          </p:cNvPr>
          <p:cNvSpPr txBox="1"/>
          <p:nvPr/>
        </p:nvSpPr>
        <p:spPr>
          <a:xfrm>
            <a:off x="3688080" y="5196840"/>
            <a:ext cx="27238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3R:29714585..29714915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/>
            </a:r>
            <a:b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034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7">
            <a:extLst>
              <a:ext uri="{FF2B5EF4-FFF2-40B4-BE49-F238E27FC236}">
                <a16:creationId xmlns:a16="http://schemas.microsoft.com/office/drawing/2014/main" id="{1C989811-AE41-46DF-94A2-50271DCCE40D}"/>
              </a:ext>
            </a:extLst>
          </p:cNvPr>
          <p:cNvSpPr txBox="1">
            <a:spLocks/>
          </p:cNvSpPr>
          <p:nvPr/>
        </p:nvSpPr>
        <p:spPr>
          <a:xfrm>
            <a:off x="471487" y="138785"/>
            <a:ext cx="5915025" cy="9280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/>
              <a:t>Obp44a</a:t>
            </a:r>
            <a:r>
              <a:rPr lang="ko-KR" altLang="en-US" sz="2000" dirty="0"/>
              <a:t> </a:t>
            </a:r>
            <a:r>
              <a:rPr lang="en-US" altLang="ko-KR" sz="2000" dirty="0"/>
              <a:t>mutant-</a:t>
            </a:r>
            <a:r>
              <a:rPr lang="ko-KR" altLang="en-US" sz="2000" dirty="0"/>
              <a:t> </a:t>
            </a:r>
            <a:r>
              <a:rPr lang="en-US" altLang="ko-KR" sz="2000" dirty="0"/>
              <a:t>CDS and deletion(#2384 m11.4.3) </a:t>
            </a:r>
            <a:endParaRPr lang="ko-KR" alt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8A4BE6-7692-4FE1-B123-AC8E6085023E}"/>
              </a:ext>
            </a:extLst>
          </p:cNvPr>
          <p:cNvSpPr txBox="1"/>
          <p:nvPr/>
        </p:nvSpPr>
        <p:spPr>
          <a:xfrm>
            <a:off x="4708206" y="3324183"/>
            <a:ext cx="20083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Obp44a mutant deletion -2384 m11.4.3</a:t>
            </a:r>
          </a:p>
          <a:p>
            <a:r>
              <a:rPr lang="en-US" altLang="ko-KR" sz="1000" dirty="0"/>
              <a:t>???(113 extra codons after stop)</a:t>
            </a:r>
          </a:p>
          <a:p>
            <a:r>
              <a:rPr lang="en-US" altLang="ko-KR" sz="1000" dirty="0">
                <a:highlight>
                  <a:srgbClr val="FFFF00"/>
                </a:highlight>
              </a:rPr>
              <a:t>MKNAVAILLCALL</a:t>
            </a:r>
            <a:r>
              <a:rPr lang="en-US" altLang="ko-KR" sz="1000" dirty="0"/>
              <a:t>EKN*EFS</a:t>
            </a:r>
          </a:p>
          <a:p>
            <a:r>
              <a:rPr lang="en-US" altLang="ko-KR" sz="1000" dirty="0"/>
              <a:t>AVPHQF*KRKINQHASNAAF</a:t>
            </a:r>
          </a:p>
          <a:p>
            <a:r>
              <a:rPr lang="en-US" altLang="ko-KR" sz="1000" dirty="0"/>
              <a:t>SS*NPLRLCNPTIEIKPYNS</a:t>
            </a:r>
          </a:p>
          <a:p>
            <a:r>
              <a:rPr lang="en-US" altLang="ko-KR" sz="1000" dirty="0"/>
              <a:t>AFE*RMFFLLFTIFLRAGRE</a:t>
            </a:r>
          </a:p>
          <a:p>
            <a:r>
              <a:rPr lang="en-US" altLang="ko-KR" sz="1000" dirty="0"/>
              <a:t>VGLLVVAGIKLLLASSIPKN</a:t>
            </a:r>
          </a:p>
          <a:p>
            <a:r>
              <a:rPr lang="en-US" altLang="ko-KR" sz="1000" dirty="0"/>
              <a:t>LVPPKGKALIAYLIRLYLSS</a:t>
            </a:r>
          </a:p>
          <a:p>
            <a:r>
              <a:rPr lang="en-US" altLang="ko-KR" sz="1000" dirty="0"/>
              <a:t>SFSL**IQLL</a:t>
            </a:r>
            <a:endParaRPr lang="ko-KR" alt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A057AF-300A-4961-84F8-04E154AD4B6A}"/>
              </a:ext>
            </a:extLst>
          </p:cNvPr>
          <p:cNvSpPr txBox="1"/>
          <p:nvPr/>
        </p:nvSpPr>
        <p:spPr>
          <a:xfrm>
            <a:off x="4708206" y="1308108"/>
            <a:ext cx="186785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Obp44a CDS</a:t>
            </a:r>
          </a:p>
          <a:p>
            <a:r>
              <a:rPr lang="en-US" altLang="ko-KR" sz="1100" dirty="0">
                <a:highlight>
                  <a:srgbClr val="FFFF00"/>
                </a:highlight>
              </a:rPr>
              <a:t>MKNAVAILLCALL</a:t>
            </a:r>
            <a:r>
              <a:rPr lang="en-US" altLang="ko-KR" sz="1100" dirty="0"/>
              <a:t>GLASASD</a:t>
            </a:r>
          </a:p>
          <a:p>
            <a:r>
              <a:rPr lang="en-US" altLang="ko-KR" sz="1100" dirty="0"/>
              <a:t>YKLRTAEDLQSARKECAASS</a:t>
            </a:r>
          </a:p>
          <a:p>
            <a:r>
              <a:rPr lang="en-US" altLang="ko-KR" sz="1100" dirty="0"/>
              <a:t>KVTEALIAKYKTFDYPDDDI</a:t>
            </a:r>
          </a:p>
          <a:p>
            <a:r>
              <a:rPr lang="en-US" altLang="ko-KR" sz="1100" dirty="0"/>
              <a:t>TRNYIQCIFVKFDLFDEAKG</a:t>
            </a:r>
          </a:p>
          <a:p>
            <a:r>
              <a:rPr lang="en-US" altLang="ko-KR" sz="1100" dirty="0"/>
              <a:t>FKVENLVAQLGQGKEDKAAL</a:t>
            </a:r>
          </a:p>
          <a:p>
            <a:r>
              <a:rPr lang="en-US" altLang="ko-KR" sz="1100" dirty="0"/>
              <a:t>KADIEKCADKNEQKSPANEW</a:t>
            </a:r>
          </a:p>
          <a:p>
            <a:r>
              <a:rPr lang="en-US" altLang="ko-KR" sz="1100" dirty="0"/>
              <a:t>AFRGFKCFLGKNLPLVQAAV</a:t>
            </a:r>
          </a:p>
          <a:p>
            <a:r>
              <a:rPr lang="en-US" altLang="ko-KR" sz="1100" dirty="0"/>
              <a:t>QKN*</a:t>
            </a:r>
            <a:endParaRPr lang="ko-KR" altLang="en-US" dirty="0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E7D51FAE-B45D-477C-AB7C-6A85591A01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78" y="950948"/>
            <a:ext cx="4384834" cy="2373235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393143D1-256B-46B3-99AE-4F8513477A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504" y="3324183"/>
            <a:ext cx="4407493" cy="2040297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9493DE31-2CD5-43E7-B545-5B8D5CABBD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805" y="5432591"/>
            <a:ext cx="4813768" cy="355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634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7">
            <a:extLst>
              <a:ext uri="{FF2B5EF4-FFF2-40B4-BE49-F238E27FC236}">
                <a16:creationId xmlns:a16="http://schemas.microsoft.com/office/drawing/2014/main" id="{1C989811-AE41-46DF-94A2-50271DCCE40D}"/>
              </a:ext>
            </a:extLst>
          </p:cNvPr>
          <p:cNvSpPr txBox="1">
            <a:spLocks/>
          </p:cNvSpPr>
          <p:nvPr/>
        </p:nvSpPr>
        <p:spPr>
          <a:xfrm>
            <a:off x="471487" y="138785"/>
            <a:ext cx="5915025" cy="9280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/>
              <a:t>Obp44a</a:t>
            </a:r>
            <a:r>
              <a:rPr lang="ko-KR" altLang="en-US" sz="2000" dirty="0"/>
              <a:t> </a:t>
            </a:r>
            <a:r>
              <a:rPr lang="en-US" altLang="ko-KR" sz="2000" dirty="0"/>
              <a:t>mutant-</a:t>
            </a:r>
            <a:r>
              <a:rPr lang="ko-KR" altLang="en-US" sz="2000" dirty="0"/>
              <a:t> </a:t>
            </a:r>
            <a:r>
              <a:rPr lang="en-US" altLang="ko-KR" sz="2000" dirty="0"/>
              <a:t>gene region and deletion(#2384 m11.4.3) </a:t>
            </a:r>
            <a:endParaRPr lang="ko-KR" altLang="en-US" sz="20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C819C9C-BBBC-CB94-3DEF-682CEBFDE1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667" y="913447"/>
            <a:ext cx="5686425" cy="78962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160E6FB-EBAD-2E36-870F-9D7372F86100}"/>
              </a:ext>
            </a:extLst>
          </p:cNvPr>
          <p:cNvSpPr txBox="1"/>
          <p:nvPr/>
        </p:nvSpPr>
        <p:spPr>
          <a:xfrm>
            <a:off x="2659380" y="697468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2R:complement(8134521..8134971)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47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7">
            <a:extLst>
              <a:ext uri="{FF2B5EF4-FFF2-40B4-BE49-F238E27FC236}">
                <a16:creationId xmlns:a16="http://schemas.microsoft.com/office/drawing/2014/main" id="{1C989811-AE41-46DF-94A2-50271DCCE40D}"/>
              </a:ext>
            </a:extLst>
          </p:cNvPr>
          <p:cNvSpPr txBox="1">
            <a:spLocks/>
          </p:cNvSpPr>
          <p:nvPr/>
        </p:nvSpPr>
        <p:spPr>
          <a:xfrm>
            <a:off x="471487" y="138785"/>
            <a:ext cx="5915025" cy="9280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/>
              <a:t>Obp56d</a:t>
            </a:r>
            <a:r>
              <a:rPr lang="ko-KR" altLang="en-US" sz="2000" dirty="0"/>
              <a:t> </a:t>
            </a:r>
            <a:r>
              <a:rPr lang="en-US" altLang="ko-KR" sz="2000" dirty="0"/>
              <a:t>mutant-</a:t>
            </a:r>
            <a:r>
              <a:rPr lang="ko-KR" altLang="en-US" sz="2000" dirty="0"/>
              <a:t> </a:t>
            </a:r>
            <a:r>
              <a:rPr lang="en-US" altLang="ko-KR" sz="2000" dirty="0"/>
              <a:t>CDS and deletion(#2386 v9.4.4)</a:t>
            </a:r>
            <a:endParaRPr lang="ko-KR" alt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8A4BE6-7692-4FE1-B123-AC8E6085023E}"/>
              </a:ext>
            </a:extLst>
          </p:cNvPr>
          <p:cNvSpPr txBox="1"/>
          <p:nvPr/>
        </p:nvSpPr>
        <p:spPr>
          <a:xfrm>
            <a:off x="4708206" y="3215282"/>
            <a:ext cx="20083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Obp56d mutant deletion -2386 v9.4.4</a:t>
            </a:r>
          </a:p>
          <a:p>
            <a:r>
              <a:rPr lang="en-US" altLang="ko-KR" sz="1000" dirty="0"/>
              <a:t>???(110 extra codons after stop)</a:t>
            </a:r>
          </a:p>
          <a:p>
            <a:r>
              <a:rPr lang="en-US" altLang="ko-KR" sz="1000" dirty="0">
                <a:highlight>
                  <a:srgbClr val="FFFF00"/>
                </a:highlight>
              </a:rPr>
              <a:t>MKFLIVLSV</a:t>
            </a:r>
            <a:r>
              <a:rPr lang="en-US" altLang="ko-KR" sz="1000" dirty="0"/>
              <a:t>KRQAPNLRYSP</a:t>
            </a:r>
          </a:p>
          <a:p>
            <a:r>
              <a:rPr lang="en-US" altLang="ko-KR" sz="1000" dirty="0"/>
              <a:t>V**SVCDLLLILF*FSISIR</a:t>
            </a:r>
          </a:p>
          <a:p>
            <a:r>
              <a:rPr lang="en-US" altLang="ko-KR" sz="1000" dirty="0"/>
              <a:t>KQNF*ICKCFE**TQEYISF</a:t>
            </a:r>
          </a:p>
          <a:p>
            <a:r>
              <a:rPr lang="en-US" altLang="ko-KR" sz="1000" dirty="0"/>
              <a:t>LKKNLTRNLCETMFQIEDHA</a:t>
            </a:r>
          </a:p>
          <a:p>
            <a:r>
              <a:rPr lang="en-US" altLang="ko-KR" sz="1000" dirty="0"/>
              <a:t>*SFYITLLESHLAFVNILNI</a:t>
            </a:r>
          </a:p>
          <a:p>
            <a:r>
              <a:rPr lang="en-US" altLang="ko-KR" sz="1000" dirty="0"/>
              <a:t>NVKRLIK*LFSCPTKT*RNL</a:t>
            </a:r>
          </a:p>
          <a:p>
            <a:r>
              <a:rPr lang="en-US" altLang="ko-KR" sz="1000" dirty="0"/>
              <a:t>PGK*LT*TPNRE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A057AF-300A-4961-84F8-04E154AD4B6A}"/>
              </a:ext>
            </a:extLst>
          </p:cNvPr>
          <p:cNvSpPr txBox="1"/>
          <p:nvPr/>
        </p:nvSpPr>
        <p:spPr>
          <a:xfrm>
            <a:off x="4708206" y="1308108"/>
            <a:ext cx="1867854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Obp56d CDS</a:t>
            </a:r>
          </a:p>
          <a:p>
            <a:r>
              <a:rPr lang="en-US" altLang="ko-KR" sz="1100" dirty="0">
                <a:highlight>
                  <a:srgbClr val="FFFF00"/>
                </a:highlight>
              </a:rPr>
              <a:t>MKFLIVLSV</a:t>
            </a:r>
            <a:r>
              <a:rPr lang="en-US" altLang="ko-KR" sz="1100" dirty="0"/>
              <a:t>ILAISAAELQL</a:t>
            </a:r>
          </a:p>
          <a:p>
            <a:r>
              <a:rPr lang="en-US" altLang="ko-KR" sz="1100" dirty="0"/>
              <a:t>SDEQKAVAHANGALCAQQEG</a:t>
            </a:r>
          </a:p>
          <a:p>
            <a:r>
              <a:rPr lang="en-US" altLang="ko-KR" sz="1100" dirty="0"/>
              <a:t>ITKDQAIALRNGNFDDSDPK</a:t>
            </a:r>
          </a:p>
          <a:p>
            <a:r>
              <a:rPr lang="en-US" altLang="ko-KR" sz="1100" dirty="0"/>
              <a:t>VKCFANCFLEKIGFLINGEV</a:t>
            </a:r>
          </a:p>
          <a:p>
            <a:r>
              <a:rPr lang="en-US" altLang="ko-KR" sz="1100" dirty="0"/>
              <a:t>QPDVVLAKLGPLAGEDAVKA</a:t>
            </a:r>
          </a:p>
          <a:p>
            <a:r>
              <a:rPr lang="en-US" altLang="ko-KR" sz="1100" dirty="0"/>
              <a:t>VQAKCDATKGADKCDTAYQL</a:t>
            </a:r>
          </a:p>
          <a:p>
            <a:r>
              <a:rPr lang="en-US" altLang="ko-KR" sz="1100" dirty="0"/>
              <a:t>FECYYKNRAHI*</a:t>
            </a:r>
            <a:endParaRPr lang="ko-KR" altLang="en-US" dirty="0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FC1816F4-7FB0-4B74-97D4-9DF84F8DEC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" y="4953001"/>
            <a:ext cx="5143930" cy="3031594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616B98FE-D05D-4575-99E6-46A683C73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78" y="1113376"/>
            <a:ext cx="4639628" cy="2051455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8066CF53-9687-431C-B996-137D3ADD77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120" y="3378493"/>
            <a:ext cx="3324225" cy="10763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9B02D4D-C021-6D3A-DC36-BE456410F37B}"/>
              </a:ext>
            </a:extLst>
          </p:cNvPr>
          <p:cNvSpPr txBox="1"/>
          <p:nvPr/>
        </p:nvSpPr>
        <p:spPr>
          <a:xfrm>
            <a:off x="2461260" y="5227320"/>
            <a:ext cx="43859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2R:complement(19703005..19703722)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/>
            </a:r>
            <a:b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919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7">
            <a:extLst>
              <a:ext uri="{FF2B5EF4-FFF2-40B4-BE49-F238E27FC236}">
                <a16:creationId xmlns:a16="http://schemas.microsoft.com/office/drawing/2014/main" id="{1C989811-AE41-46DF-94A2-50271DCCE40D}"/>
              </a:ext>
            </a:extLst>
          </p:cNvPr>
          <p:cNvSpPr txBox="1">
            <a:spLocks/>
          </p:cNvSpPr>
          <p:nvPr/>
        </p:nvSpPr>
        <p:spPr>
          <a:xfrm>
            <a:off x="471487" y="138785"/>
            <a:ext cx="5915025" cy="9280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/>
              <a:t>Obp56e</a:t>
            </a:r>
            <a:r>
              <a:rPr lang="ko-KR" altLang="en-US" sz="2000" dirty="0"/>
              <a:t> </a:t>
            </a:r>
            <a:r>
              <a:rPr lang="en-US" altLang="ko-KR" sz="2000" dirty="0"/>
              <a:t>mutant-</a:t>
            </a:r>
            <a:r>
              <a:rPr lang="ko-KR" altLang="en-US" sz="2000" dirty="0"/>
              <a:t> </a:t>
            </a:r>
            <a:r>
              <a:rPr lang="en-US" altLang="ko-KR" sz="2000" dirty="0"/>
              <a:t>CDS and deletion(#2533 f27.1)</a:t>
            </a:r>
            <a:endParaRPr lang="ko-KR" alt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8A4BE6-7692-4FE1-B123-AC8E6085023E}"/>
              </a:ext>
            </a:extLst>
          </p:cNvPr>
          <p:cNvSpPr txBox="1"/>
          <p:nvPr/>
        </p:nvSpPr>
        <p:spPr>
          <a:xfrm>
            <a:off x="4708206" y="3215282"/>
            <a:ext cx="200834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Obp56e mutant deletion -2533 f27.1</a:t>
            </a:r>
          </a:p>
          <a:p>
            <a:r>
              <a:rPr lang="en-US" altLang="ko-KR" sz="1000" dirty="0"/>
              <a:t>???(88 extra codons after stop)</a:t>
            </a:r>
          </a:p>
          <a:p>
            <a:r>
              <a:rPr lang="en-US" altLang="ko-KR" sz="1000" dirty="0">
                <a:highlight>
                  <a:srgbClr val="FFFF00"/>
                </a:highlight>
              </a:rPr>
              <a:t>MKVFFVFAALA</a:t>
            </a:r>
            <a:r>
              <a:rPr lang="en-US" altLang="ko-KR" sz="1000" dirty="0"/>
              <a:t>VRH*LSAVQ</a:t>
            </a:r>
          </a:p>
          <a:p>
            <a:r>
              <a:rPr lang="en-US" altLang="ko-KR" sz="1000" dirty="0"/>
              <a:t>VLLRKPRPILRKPILIFKRI</a:t>
            </a:r>
          </a:p>
          <a:p>
            <a:r>
              <a:rPr lang="en-US" altLang="ko-KR" sz="1000" dirty="0"/>
              <a:t>FVSLITSYSQ*KLDQASQIG</a:t>
            </a:r>
          </a:p>
          <a:p>
            <a:r>
              <a:rPr lang="en-US" altLang="ko-KR" sz="1000" dirty="0"/>
              <a:t>VQSI*EKA*NC**ACT*TVS</a:t>
            </a:r>
          </a:p>
          <a:p>
            <a:r>
              <a:rPr lang="en-US" altLang="ko-KR" sz="1000" dirty="0"/>
              <a:t>KIYLKRIFSIEF*NHKMNGN</a:t>
            </a:r>
          </a:p>
          <a:p>
            <a:r>
              <a:rPr lang="en-US" altLang="ko-KR" sz="1000" dirty="0"/>
              <a:t>ACK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A057AF-300A-4961-84F8-04E154AD4B6A}"/>
              </a:ext>
            </a:extLst>
          </p:cNvPr>
          <p:cNvSpPr txBox="1"/>
          <p:nvPr/>
        </p:nvSpPr>
        <p:spPr>
          <a:xfrm>
            <a:off x="4708206" y="1308108"/>
            <a:ext cx="1867854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Obp56e CDS</a:t>
            </a:r>
          </a:p>
          <a:p>
            <a:r>
              <a:rPr lang="en-US" altLang="ko-KR" sz="1100" dirty="0">
                <a:highlight>
                  <a:srgbClr val="FFFF00"/>
                </a:highlight>
              </a:rPr>
              <a:t>MKVFFVFAALA</a:t>
            </a:r>
            <a:r>
              <a:rPr lang="en-US" altLang="ko-KR" sz="1100" dirty="0"/>
              <a:t>ALSLASAGL</a:t>
            </a:r>
          </a:p>
          <a:p>
            <a:r>
              <a:rPr lang="en-US" altLang="ko-KR" sz="1100" dirty="0"/>
              <a:t>TDSQKAEAKQRAKACVKQEG</a:t>
            </a:r>
          </a:p>
          <a:p>
            <a:r>
              <a:rPr lang="en-US" altLang="ko-KR" sz="1100" dirty="0"/>
              <a:t>ITKEQAIALRSGNFADSDPK</a:t>
            </a:r>
          </a:p>
          <a:p>
            <a:r>
              <a:rPr lang="en-US" altLang="ko-KR" sz="1100" dirty="0"/>
              <a:t>VKCFANCFLEQTGLVANGQI</a:t>
            </a:r>
          </a:p>
          <a:p>
            <a:r>
              <a:rPr lang="en-US" altLang="ko-KR" sz="1100" dirty="0"/>
              <a:t>KPDVVLAKLGPIAGEANVKE</a:t>
            </a:r>
          </a:p>
          <a:p>
            <a:r>
              <a:rPr lang="en-US" altLang="ko-KR" sz="1100" dirty="0"/>
              <a:t>VQAKCDSTKGADKCDTSYLL</a:t>
            </a:r>
          </a:p>
          <a:p>
            <a:r>
              <a:rPr lang="en-US" altLang="ko-KR" sz="1100" dirty="0"/>
              <a:t>YKCYYENHAQF*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E4D60E50-DADB-42E6-80DF-89A8592AA4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00" y="5658360"/>
            <a:ext cx="5537200" cy="3134264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18F48000-2230-4060-993C-61A5E9AB72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88900" y="1181881"/>
            <a:ext cx="4508500" cy="1899227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23180045-5DC6-4825-B9D5-04BE604230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446" y="3298026"/>
            <a:ext cx="4357050" cy="189922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051176-9114-BC5F-8416-68AFF133556B}"/>
              </a:ext>
            </a:extLst>
          </p:cNvPr>
          <p:cNvSpPr txBox="1"/>
          <p:nvPr/>
        </p:nvSpPr>
        <p:spPr>
          <a:xfrm>
            <a:off x="2529840" y="5938644"/>
            <a:ext cx="27238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2R:19712431..19712794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/>
            </a:r>
            <a:b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57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7">
            <a:extLst>
              <a:ext uri="{FF2B5EF4-FFF2-40B4-BE49-F238E27FC236}">
                <a16:creationId xmlns:a16="http://schemas.microsoft.com/office/drawing/2014/main" id="{1C989811-AE41-46DF-94A2-50271DCCE40D}"/>
              </a:ext>
            </a:extLst>
          </p:cNvPr>
          <p:cNvSpPr txBox="1">
            <a:spLocks/>
          </p:cNvSpPr>
          <p:nvPr/>
        </p:nvSpPr>
        <p:spPr>
          <a:xfrm>
            <a:off x="471487" y="138785"/>
            <a:ext cx="5915025" cy="9280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/>
              <a:t>Obp57b</a:t>
            </a:r>
            <a:r>
              <a:rPr lang="ko-KR" altLang="en-US" sz="2000" dirty="0"/>
              <a:t> </a:t>
            </a:r>
            <a:r>
              <a:rPr lang="en-US" altLang="ko-KR" sz="2000" dirty="0"/>
              <a:t>mutant-</a:t>
            </a:r>
            <a:r>
              <a:rPr lang="ko-KR" altLang="en-US" sz="2000" dirty="0"/>
              <a:t> </a:t>
            </a:r>
            <a:r>
              <a:rPr lang="en-US" altLang="ko-KR" sz="2000" dirty="0"/>
              <a:t>CDS and deletion(#2420 m4.6)</a:t>
            </a:r>
            <a:endParaRPr lang="ko-KR" alt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8A4BE6-7692-4FE1-B123-AC8E6085023E}"/>
              </a:ext>
            </a:extLst>
          </p:cNvPr>
          <p:cNvSpPr txBox="1"/>
          <p:nvPr/>
        </p:nvSpPr>
        <p:spPr>
          <a:xfrm>
            <a:off x="4708206" y="3000728"/>
            <a:ext cx="20083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Obp57b mutant deletion -2420 m4.6</a:t>
            </a:r>
          </a:p>
          <a:p>
            <a:r>
              <a:rPr lang="en-US" altLang="ko-KR" sz="1000" dirty="0"/>
              <a:t>???(102 extra codons after stop)</a:t>
            </a:r>
          </a:p>
          <a:p>
            <a:r>
              <a:rPr lang="en-US" altLang="ko-KR" sz="1000" dirty="0">
                <a:highlight>
                  <a:srgbClr val="FFFF00"/>
                </a:highlight>
              </a:rPr>
              <a:t>MFIYRLVFIAPLILLLF</a:t>
            </a:r>
            <a:r>
              <a:rPr lang="en-US" altLang="ko-KR" sz="1000" dirty="0"/>
              <a:t>RPR</a:t>
            </a:r>
          </a:p>
          <a:p>
            <a:r>
              <a:rPr lang="en-US" altLang="ko-KR" sz="1000" dirty="0"/>
              <a:t>PAIR*LIRNNCQLFKYMETI</a:t>
            </a:r>
          </a:p>
          <a:p>
            <a:r>
              <a:rPr lang="en-US" altLang="ko-KR" sz="1000" dirty="0"/>
              <a:t>KLLKFPHITHISCTISNE*F</a:t>
            </a:r>
          </a:p>
          <a:p>
            <a:r>
              <a:rPr lang="en-US" altLang="ko-KR" sz="1000" dirty="0"/>
              <a:t>VEIVDLVCT*HQSNRRAT*F</a:t>
            </a:r>
          </a:p>
          <a:p>
            <a:r>
              <a:rPr lang="en-US" altLang="ko-KR" sz="1000" dirty="0"/>
              <a:t>LLELC*LIRNE*LILSVTKS</a:t>
            </a:r>
          </a:p>
          <a:p>
            <a:r>
              <a:rPr lang="en-US" altLang="ko-KR" sz="1000" dirty="0"/>
              <a:t>CRINQMILNYGYIKPRENID</a:t>
            </a:r>
          </a:p>
          <a:p>
            <a:r>
              <a:rPr lang="en-US" altLang="ko-KR" sz="1000" dirty="0"/>
              <a:t>A*LMTLQ*</a:t>
            </a:r>
            <a:endParaRPr lang="ko-KR" alt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A057AF-300A-4961-84F8-04E154AD4B6A}"/>
              </a:ext>
            </a:extLst>
          </p:cNvPr>
          <p:cNvSpPr txBox="1"/>
          <p:nvPr/>
        </p:nvSpPr>
        <p:spPr>
          <a:xfrm>
            <a:off x="4708206" y="1308108"/>
            <a:ext cx="18678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Obp57b CDS</a:t>
            </a:r>
          </a:p>
          <a:p>
            <a:r>
              <a:rPr lang="en-US" altLang="ko-KR" sz="1100" dirty="0">
                <a:highlight>
                  <a:srgbClr val="FFFF00"/>
                </a:highlight>
              </a:rPr>
              <a:t>MFIYRLVFIAPLILLLFSLA</a:t>
            </a:r>
          </a:p>
          <a:p>
            <a:r>
              <a:rPr lang="en-US" altLang="ko-KR" sz="1100" dirty="0"/>
              <a:t>KARHPFDIFHWNWQDFQECL</a:t>
            </a:r>
          </a:p>
          <a:p>
            <a:r>
              <a:rPr lang="en-US" altLang="ko-KR" sz="1100" dirty="0"/>
              <a:t>QVNNITIGEYEKYARHETLD</a:t>
            </a:r>
          </a:p>
          <a:p>
            <a:r>
              <a:rPr lang="en-US" altLang="ko-KR" sz="1100" dirty="0"/>
              <a:t>YLLNEKVDLRYKCNIKCQLE</a:t>
            </a:r>
          </a:p>
          <a:p>
            <a:r>
              <a:rPr lang="en-US" altLang="ko-KR" sz="1100" dirty="0"/>
              <a:t>RDSTKWLNAQGRMDLDLMNT</a:t>
            </a:r>
          </a:p>
          <a:p>
            <a:r>
              <a:rPr lang="en-US" altLang="ko-KR" sz="1100" dirty="0"/>
              <a:t>TDKASKSITKCMEKAPEELC</a:t>
            </a:r>
          </a:p>
          <a:p>
            <a:r>
              <a:rPr lang="en-US" altLang="ko-KR" sz="1100" dirty="0"/>
              <a:t>AYSFRLVMCAFKAGHPVIDS</a:t>
            </a:r>
          </a:p>
          <a:p>
            <a:r>
              <a:rPr lang="en-US" altLang="ko-KR" sz="1100" dirty="0"/>
              <a:t>E*</a:t>
            </a:r>
          </a:p>
          <a:p>
            <a:endParaRPr lang="ko-KR" alt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5A4E5E57-1225-495B-BE0A-8224EA3D77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996" y="1066800"/>
            <a:ext cx="4110514" cy="2274238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5A31B722-5975-4474-8E41-E675F141B0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630" y="3420811"/>
            <a:ext cx="4325064" cy="1840924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9251D398-A269-479C-A697-3785B58E91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451" y="5678233"/>
            <a:ext cx="5003800" cy="339904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5CDD3CC-00A2-FF59-E246-D5EC3A34E504}"/>
              </a:ext>
            </a:extLst>
          </p:cNvPr>
          <p:cNvSpPr txBox="1"/>
          <p:nvPr/>
        </p:nvSpPr>
        <p:spPr>
          <a:xfrm>
            <a:off x="3177540" y="5905500"/>
            <a:ext cx="27238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2R:20504319..20504728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/>
            </a:r>
            <a:b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642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7">
            <a:extLst>
              <a:ext uri="{FF2B5EF4-FFF2-40B4-BE49-F238E27FC236}">
                <a16:creationId xmlns:a16="http://schemas.microsoft.com/office/drawing/2014/main" id="{1C989811-AE41-46DF-94A2-50271DCCE40D}"/>
              </a:ext>
            </a:extLst>
          </p:cNvPr>
          <p:cNvSpPr txBox="1">
            <a:spLocks/>
          </p:cNvSpPr>
          <p:nvPr/>
        </p:nvSpPr>
        <p:spPr>
          <a:xfrm>
            <a:off x="471487" y="138785"/>
            <a:ext cx="5915025" cy="9280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/>
              <a:t>Obp57c</a:t>
            </a:r>
            <a:r>
              <a:rPr lang="ko-KR" altLang="en-US" sz="2000" dirty="0"/>
              <a:t> </a:t>
            </a:r>
            <a:r>
              <a:rPr lang="en-US" altLang="ko-KR" sz="2000" dirty="0"/>
              <a:t>mutant-</a:t>
            </a:r>
            <a:r>
              <a:rPr lang="ko-KR" altLang="en-US" sz="2000" dirty="0"/>
              <a:t> </a:t>
            </a:r>
            <a:r>
              <a:rPr lang="en-US" altLang="ko-KR" sz="2000" dirty="0"/>
              <a:t>CDS and deletion(#2396 v13.1)</a:t>
            </a:r>
            <a:endParaRPr lang="ko-KR" alt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8A4BE6-7692-4FE1-B123-AC8E6085023E}"/>
              </a:ext>
            </a:extLst>
          </p:cNvPr>
          <p:cNvSpPr txBox="1"/>
          <p:nvPr/>
        </p:nvSpPr>
        <p:spPr>
          <a:xfrm>
            <a:off x="4680134" y="3324183"/>
            <a:ext cx="20083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Obp57c mutant deletion -2396 v13.1</a:t>
            </a:r>
          </a:p>
          <a:p>
            <a:r>
              <a:rPr lang="en-US" altLang="ko-KR" sz="1000" dirty="0">
                <a:highlight>
                  <a:srgbClr val="FFFF00"/>
                </a:highlight>
              </a:rPr>
              <a:t>MLK</a:t>
            </a:r>
            <a:r>
              <a:rPr lang="en-US" altLang="ko-KR" sz="1000" dirty="0"/>
              <a:t>KRVKIQTN*TNNRSKTG</a:t>
            </a:r>
          </a:p>
          <a:p>
            <a:r>
              <a:rPr lang="en-US" altLang="ko-KR" sz="1000" dirty="0"/>
              <a:t>QA</a:t>
            </a:r>
            <a:endParaRPr lang="ko-KR" alt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A057AF-300A-4961-84F8-04E154AD4B6A}"/>
              </a:ext>
            </a:extLst>
          </p:cNvPr>
          <p:cNvSpPr txBox="1"/>
          <p:nvPr/>
        </p:nvSpPr>
        <p:spPr>
          <a:xfrm>
            <a:off x="4708206" y="1308108"/>
            <a:ext cx="186785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Obp57c CDS</a:t>
            </a:r>
          </a:p>
          <a:p>
            <a:r>
              <a:rPr lang="en-US" altLang="ko-KR" sz="1100" dirty="0">
                <a:highlight>
                  <a:srgbClr val="FFFF00"/>
                </a:highlight>
              </a:rPr>
              <a:t>MLK</a:t>
            </a:r>
            <a:r>
              <a:rPr lang="en-US" altLang="ko-KR" sz="1100" dirty="0"/>
              <a:t>LWLICILTVSVVSIQSL</a:t>
            </a:r>
          </a:p>
          <a:p>
            <a:r>
              <a:rPr lang="en-US" altLang="ko-KR" sz="1100" dirty="0"/>
              <a:t>SLLEETNYVSDCLASNNISQ</a:t>
            </a:r>
          </a:p>
          <a:p>
            <a:r>
              <a:rPr lang="en-US" altLang="ko-KR" sz="1100" dirty="0"/>
              <a:t>AEFQELIDRNSSEEDDLENT</a:t>
            </a:r>
          </a:p>
          <a:p>
            <a:r>
              <a:rPr lang="en-US" altLang="ko-KR" sz="1100" dirty="0"/>
              <a:t>DRRYKCFIHCLAEKGNLLDT</a:t>
            </a:r>
          </a:p>
          <a:p>
            <a:r>
              <a:rPr lang="en-US" altLang="ko-KR" sz="1100" dirty="0"/>
              <a:t>NGYLDVDKIDQIEPVSDELR</a:t>
            </a:r>
          </a:p>
          <a:p>
            <a:r>
              <a:rPr lang="en-US" altLang="ko-KR" sz="1100" dirty="0"/>
              <a:t>EILYDCKKIYDEEEDHCEYA</a:t>
            </a:r>
          </a:p>
          <a:p>
            <a:r>
              <a:rPr lang="en-US" altLang="ko-KR" sz="1100" dirty="0"/>
              <a:t>FKMVTCLTESFEQSDEVTEA</a:t>
            </a:r>
          </a:p>
          <a:p>
            <a:r>
              <a:rPr lang="en-US" altLang="ko-KR" sz="1100" dirty="0"/>
              <a:t>GKNTNKLNE*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F6CC340-7A8B-4EFD-88EC-20217D8480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432591"/>
            <a:ext cx="5455708" cy="3749509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7D2802EB-8B73-4468-BE46-15C7E2C1F0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64" y="902591"/>
            <a:ext cx="4673642" cy="2585802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60B1D51A-B827-4B64-BD3F-302EB7757F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960" y="3715281"/>
            <a:ext cx="3790950" cy="81629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574280F-315C-0574-C785-D44B147388FE}"/>
              </a:ext>
            </a:extLst>
          </p:cNvPr>
          <p:cNvSpPr txBox="1"/>
          <p:nvPr/>
        </p:nvSpPr>
        <p:spPr>
          <a:xfrm>
            <a:off x="2941320" y="5753100"/>
            <a:ext cx="27238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2R:20503676..20504143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/>
            </a:r>
            <a:b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41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7">
            <a:extLst>
              <a:ext uri="{FF2B5EF4-FFF2-40B4-BE49-F238E27FC236}">
                <a16:creationId xmlns:a16="http://schemas.microsoft.com/office/drawing/2014/main" id="{1C989811-AE41-46DF-94A2-50271DCCE40D}"/>
              </a:ext>
            </a:extLst>
          </p:cNvPr>
          <p:cNvSpPr txBox="1">
            <a:spLocks/>
          </p:cNvSpPr>
          <p:nvPr/>
        </p:nvSpPr>
        <p:spPr>
          <a:xfrm>
            <a:off x="471487" y="138785"/>
            <a:ext cx="5915025" cy="9280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/>
              <a:t>Obp83b</a:t>
            </a:r>
            <a:r>
              <a:rPr lang="ko-KR" altLang="en-US" sz="2000" dirty="0"/>
              <a:t> </a:t>
            </a:r>
            <a:r>
              <a:rPr lang="en-US" altLang="ko-KR" sz="2000" dirty="0"/>
              <a:t>mutant-</a:t>
            </a:r>
            <a:r>
              <a:rPr lang="ko-KR" altLang="en-US" sz="2000" dirty="0"/>
              <a:t> </a:t>
            </a:r>
            <a:r>
              <a:rPr lang="en-US" altLang="ko-KR" sz="2000" dirty="0"/>
              <a:t>CDS and deletion(#2399 m16.1)</a:t>
            </a:r>
            <a:endParaRPr lang="ko-KR" alt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8A4BE6-7692-4FE1-B123-AC8E6085023E}"/>
              </a:ext>
            </a:extLst>
          </p:cNvPr>
          <p:cNvSpPr txBox="1"/>
          <p:nvPr/>
        </p:nvSpPr>
        <p:spPr>
          <a:xfrm>
            <a:off x="4708206" y="3144299"/>
            <a:ext cx="200834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Obp83b mutant deletion -2399 m25.1</a:t>
            </a:r>
          </a:p>
          <a:p>
            <a:r>
              <a:rPr lang="en-US" altLang="ko-KR" sz="1000" dirty="0">
                <a:highlight>
                  <a:srgbClr val="FFFF00"/>
                </a:highlight>
              </a:rPr>
              <a:t>MVKYPLILLLIG</a:t>
            </a:r>
            <a:r>
              <a:rPr lang="en-US" altLang="ko-KR" sz="1000" dirty="0"/>
              <a:t>*SCPLLFG</a:t>
            </a:r>
          </a:p>
          <a:p>
            <a:r>
              <a:rPr lang="en-US" altLang="ko-KR" sz="1000" dirty="0"/>
              <a:t>LKL*ELKIFENIYFWNW*YY</a:t>
            </a:r>
          </a:p>
          <a:p>
            <a:r>
              <a:rPr lang="en-US" altLang="ko-KR" sz="1000" dirty="0"/>
              <a:t>YRY*NK*MVY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1D1515F7-389D-4DBD-BA3F-6C4CD0ACA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97076"/>
            <a:ext cx="5062536" cy="405002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97E8BC-CBE1-4D7D-9EBB-FC4F3A181FC1}"/>
              </a:ext>
            </a:extLst>
          </p:cNvPr>
          <p:cNvSpPr txBox="1"/>
          <p:nvPr/>
        </p:nvSpPr>
        <p:spPr>
          <a:xfrm>
            <a:off x="4708206" y="1066800"/>
            <a:ext cx="186785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Obp83b CDS</a:t>
            </a:r>
            <a:endParaRPr lang="en-US" altLang="ko-KR" sz="1100" dirty="0"/>
          </a:p>
          <a:p>
            <a:r>
              <a:rPr lang="en-US" altLang="ko-KR" sz="1100" dirty="0">
                <a:highlight>
                  <a:srgbClr val="FFFF00"/>
                </a:highlight>
              </a:rPr>
              <a:t>MVKYPLILLLIG</a:t>
            </a:r>
            <a:r>
              <a:rPr lang="en-US" altLang="ko-KR" sz="1100" dirty="0"/>
              <a:t>CAAAQEPR</a:t>
            </a:r>
          </a:p>
          <a:p>
            <a:r>
              <a:rPr lang="en-US" altLang="ko-KR" sz="1100" dirty="0"/>
              <a:t>RDGEWPPPAILKLGKHFHDI</a:t>
            </a:r>
          </a:p>
          <a:p>
            <a:r>
              <a:rPr lang="en-US" altLang="ko-KR" sz="1100" dirty="0"/>
              <a:t>CAPKTGVTDEAIKEFSDGQI</a:t>
            </a:r>
          </a:p>
          <a:p>
            <a:r>
              <a:rPr lang="en-US" altLang="ko-KR" sz="1100" dirty="0"/>
              <a:t>HEDEALKCYMNCLFHEFEVV</a:t>
            </a:r>
          </a:p>
          <a:p>
            <a:r>
              <a:rPr lang="en-US" altLang="ko-KR" sz="1100" dirty="0"/>
              <a:t>DDNGDVHMEKVLNAIPGEKL</a:t>
            </a:r>
          </a:p>
          <a:p>
            <a:r>
              <a:rPr lang="en-US" altLang="ko-KR" sz="1100" dirty="0"/>
              <a:t>RNIMMEASKGCIHPEGDTLC</a:t>
            </a:r>
          </a:p>
          <a:p>
            <a:r>
              <a:rPr lang="en-US" altLang="ko-KR" sz="1100" dirty="0"/>
              <a:t>HKAWWFHQCWKKADPVHYFL</a:t>
            </a:r>
          </a:p>
          <a:p>
            <a:r>
              <a:rPr lang="en-US" altLang="ko-KR" sz="1100" dirty="0"/>
              <a:t>V*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2ABBBA4A-6265-4980-A64E-454139D9A8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17428"/>
            <a:ext cx="4792980" cy="1155231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E73DFC4C-3E1F-4F14-969C-F2BB4568E7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865580"/>
            <a:ext cx="4503420" cy="24244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65EEB11-5176-F231-18DB-E6CA88E71BDB}"/>
              </a:ext>
            </a:extLst>
          </p:cNvPr>
          <p:cNvSpPr txBox="1"/>
          <p:nvPr/>
        </p:nvSpPr>
        <p:spPr>
          <a:xfrm>
            <a:off x="2811780" y="5036820"/>
            <a:ext cx="38779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3R:complement(5976291..5976765)</a:t>
            </a:r>
            <a:b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</a:br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/>
            </a:r>
            <a:b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</a:br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/>
            </a:r>
            <a:b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217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7">
            <a:extLst>
              <a:ext uri="{FF2B5EF4-FFF2-40B4-BE49-F238E27FC236}">
                <a16:creationId xmlns:a16="http://schemas.microsoft.com/office/drawing/2014/main" id="{1C989811-AE41-46DF-94A2-50271DCCE40D}"/>
              </a:ext>
            </a:extLst>
          </p:cNvPr>
          <p:cNvSpPr txBox="1">
            <a:spLocks/>
          </p:cNvSpPr>
          <p:nvPr/>
        </p:nvSpPr>
        <p:spPr>
          <a:xfrm>
            <a:off x="471487" y="138785"/>
            <a:ext cx="5915025" cy="9280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/>
              <a:t>Obp83g</a:t>
            </a:r>
            <a:r>
              <a:rPr lang="ko-KR" altLang="en-US" sz="2000" dirty="0"/>
              <a:t> </a:t>
            </a:r>
            <a:r>
              <a:rPr lang="en-US" altLang="ko-KR" sz="2000" dirty="0"/>
              <a:t>mutant-</a:t>
            </a:r>
            <a:r>
              <a:rPr lang="ko-KR" altLang="en-US" sz="2000" dirty="0"/>
              <a:t> </a:t>
            </a:r>
            <a:r>
              <a:rPr lang="en-US" altLang="ko-KR" sz="2000" dirty="0"/>
              <a:t>CDS and deletion(#2499 m25.1)</a:t>
            </a:r>
            <a:endParaRPr lang="ko-KR" alt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8A4BE6-7692-4FE1-B123-AC8E6085023E}"/>
              </a:ext>
            </a:extLst>
          </p:cNvPr>
          <p:cNvSpPr txBox="1"/>
          <p:nvPr/>
        </p:nvSpPr>
        <p:spPr>
          <a:xfrm>
            <a:off x="4652486" y="3373105"/>
            <a:ext cx="200834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Obp83g mutant deletion -2499 m25.1</a:t>
            </a:r>
          </a:p>
          <a:p>
            <a:r>
              <a:rPr lang="en-US" altLang="ko-KR" sz="1000" dirty="0"/>
              <a:t>MH</a:t>
            </a:r>
            <a:r>
              <a:rPr lang="en-US" altLang="ko-KR" sz="1000" dirty="0">
                <a:highlight>
                  <a:srgbClr val="FFFF00"/>
                </a:highlight>
              </a:rPr>
              <a:t>LPINRHVVRKVFA*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8CA73BCB-9A24-4B1D-AD5C-4787875A5C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26" y="4600307"/>
            <a:ext cx="4649154" cy="334249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B0A49D4-3504-4AC9-8694-04898DED5713}"/>
              </a:ext>
            </a:extLst>
          </p:cNvPr>
          <p:cNvSpPr txBox="1"/>
          <p:nvPr/>
        </p:nvSpPr>
        <p:spPr>
          <a:xfrm>
            <a:off x="4792980" y="1039603"/>
            <a:ext cx="186785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Obp83g CDS</a:t>
            </a:r>
            <a:endParaRPr lang="en-US" altLang="ko-KR" sz="1100" dirty="0"/>
          </a:p>
          <a:p>
            <a:r>
              <a:rPr lang="en-US" altLang="ko-KR" sz="1100" dirty="0"/>
              <a:t>MQSQSLLLIVAAVATFLVAQ</a:t>
            </a:r>
          </a:p>
          <a:p>
            <a:r>
              <a:rPr lang="en-US" altLang="ko-KR" sz="1100" dirty="0"/>
              <a:t>TTAKFLLKDHADAEKAFEEC</a:t>
            </a:r>
          </a:p>
          <a:p>
            <a:r>
              <a:rPr lang="en-US" altLang="ko-KR" sz="1100" dirty="0"/>
              <a:t>REDYYVPDDIYEKYLNYEFP</a:t>
            </a:r>
          </a:p>
          <a:p>
            <a:r>
              <a:rPr lang="en-US" altLang="ko-KR" sz="1100" dirty="0"/>
              <a:t>AHRRTSCFVKCFLEKLELFS</a:t>
            </a:r>
          </a:p>
          <a:p>
            <a:r>
              <a:rPr lang="en-US" altLang="ko-KR" sz="1100" dirty="0"/>
              <a:t>EKKGFDERAMIAQFTSKSSK</a:t>
            </a:r>
          </a:p>
          <a:p>
            <a:r>
              <a:rPr lang="en-US" altLang="ko-KR" sz="1100" dirty="0"/>
              <a:t>DLSTVQHGLEKCIDHNEAES</a:t>
            </a:r>
          </a:p>
          <a:p>
            <a:r>
              <a:rPr lang="en-US" altLang="ko-KR" sz="1100" dirty="0"/>
              <a:t>DVCTWANRVFSCW</a:t>
            </a:r>
            <a:r>
              <a:rPr lang="en-US" altLang="ko-KR" sz="1100" dirty="0">
                <a:highlight>
                  <a:srgbClr val="FFFF00"/>
                </a:highlight>
              </a:rPr>
              <a:t>LPINRHV</a:t>
            </a:r>
          </a:p>
          <a:p>
            <a:r>
              <a:rPr lang="en-US" altLang="ko-KR" sz="1100" dirty="0">
                <a:highlight>
                  <a:srgbClr val="FFFF00"/>
                </a:highlight>
              </a:rPr>
              <a:t>VRKVFA*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0B3B07E9-6047-4318-A6E0-A2773282FD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446" y="3373105"/>
            <a:ext cx="3211354" cy="986904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9AE7209F-0392-4D16-8FCA-E5FBB95BD7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445" y="835178"/>
            <a:ext cx="4401763" cy="246047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394F45-E843-71EE-469A-C45E5CC96729}"/>
              </a:ext>
            </a:extLst>
          </p:cNvPr>
          <p:cNvSpPr txBox="1"/>
          <p:nvPr/>
        </p:nvSpPr>
        <p:spPr>
          <a:xfrm>
            <a:off x="2811780" y="5036820"/>
            <a:ext cx="38266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3R:complement(6111785..6112241)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/>
            </a:r>
            <a:b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92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532</TotalTime>
  <Words>412</Words>
  <Application>Microsoft Office PowerPoint</Application>
  <PresentationFormat>A4 용지(210x297mm)</PresentationFormat>
  <Paragraphs>175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Helvetica Neue</vt:lpstr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Obp85a mutant- CDS and deletion(#2422 m12.5)</vt:lpstr>
      <vt:lpstr>Obp85a mutant- gene region and deletion(#2422 m12.5)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Obp85a mutant- CDS and deletion</dc:title>
  <dc:creator>박기현</dc:creator>
  <cp:lastModifiedBy>임시</cp:lastModifiedBy>
  <cp:revision>3</cp:revision>
  <dcterms:created xsi:type="dcterms:W3CDTF">2021-03-05T06:01:20Z</dcterms:created>
  <dcterms:modified xsi:type="dcterms:W3CDTF">2024-07-25T01:59:30Z</dcterms:modified>
</cp:coreProperties>
</file>