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2" r:id="rId3"/>
    <p:sldId id="258" r:id="rId4"/>
    <p:sldId id="264" r:id="rId5"/>
    <p:sldId id="259" r:id="rId6"/>
    <p:sldId id="263" r:id="rId7"/>
    <p:sldId id="260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6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DD44F-FDBE-46AE-BFE4-B52AC532335F}" type="datetimeFigureOut">
              <a:rPr lang="ko-KR" altLang="en-US" smtClean="0"/>
              <a:t>2024-10-12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75D57-1DA5-4D8C-B164-6067A31A6B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97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61C6C-11FE-48A5-AA9F-031717B9DCE0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158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61C6C-11FE-48A5-AA9F-031717B9DCE0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10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B56A-F2FA-85B0-0483-CEC25BEF9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22D1D-F0D9-8922-1001-D21C30710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861C-7905-A8A3-A71D-9F7674FD5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5EBA1-2780-7F8C-51F8-B17C350F6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8FA19-0B46-AD4B-90EB-FC4BAED3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F224-80B0-7857-CCF7-06C560F7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6114F-FF6B-942F-7F5E-F5E91B615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978DC-BC35-CC6E-3ED9-A28FB9B4C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07D35-7BAF-BC9A-27AE-6AFF22D6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FF372-100E-E7A1-ED66-566416DB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4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851EAB-95A0-B08A-DA5C-30B66ED0A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E7472-0BFE-73E0-0F06-049516544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92BA8-C2A1-EA70-1D8A-34FB0169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50F3A-E0C8-67A1-EF98-1A195CFD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1F02B-5A0C-A1B9-1173-869BFCB9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3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A0EF-25EB-F0C9-8664-76521DF51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611A0-21AC-1B8D-8C38-9D9500DF7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1FF0A-B3C1-6205-69B6-7B207D2E1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04D4C-7380-2122-7503-42E2FCB65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F32C6-9427-1013-D37D-D322E9117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1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65E22-EA3F-984C-D5DE-D64FB19CE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01B63-A592-D869-EF85-32F364857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EEEE1-ED3E-D40E-1F34-3533EF00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CB86B-B59C-E784-9FF2-32D65749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204D2-FA00-F4D9-17BC-AEC11453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5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3B2DF-19DE-C9BE-C5F8-89FF2131B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BB0CC-B61E-A786-E7C0-6EB21E252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54D10-820F-0DA4-8FE4-EAA61100B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037A4-B7A5-4B1F-076D-4296D1A4F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68277-0E23-10B3-D1E2-57101F29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47BCD-F3AC-6334-612C-1C145903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C49A-A0F9-D2E6-A404-9F4701411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506D-ECC3-68D3-C590-53CE709FB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683813-1114-5B3E-3EC3-FF1AA4DFB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B7AE5-0DF9-6B9D-5B6E-9D00B015E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7588CA-C8F0-CBA2-AF6D-E7027AD12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0915B-5C33-9F73-9A58-9B80EDFE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2CD17C-7D52-3B86-A0B4-9B1DF861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BD725E-E319-E2FA-0507-81DA7D53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2E1A-5BFE-4389-AEB0-3111EB7E9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3676C-0AA9-94D0-8A4E-02B3CE55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13FA0-2FB8-DA83-1DE6-C5514512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C861F7-2CEC-2CF6-6E5B-B00BAEE0B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6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0C843A-94A7-6313-6995-E72B1AEFE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3E833F-DA78-EDD5-B79D-897AE8DE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D651F-09E3-4E2A-B078-1392E2C3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4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0D3C-6698-D02F-CCF4-925AE627E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B4E8B-A801-FA91-5D67-4AFE26719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6B877-E840-9AA4-1D99-1D49E7D01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99814-0F3C-2941-B3C5-30286251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19B97-7177-90BC-373E-B38AB84A0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47CA9-1567-7C32-1B5A-74C63FEAF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3DEE-6A43-05B4-8D52-E998C7C5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D617CB-852F-7A65-A494-5F7B68FB0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578F5-CB06-3F8B-EE49-E2A7B91BD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F1186-605D-FE5E-B0EC-54ADB2D4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99C04-00CB-0BFF-96E5-1C42E9584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BF8A7-2384-D6E9-72CB-A4907DC3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1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B9E0B-1227-E9E2-F844-A2068850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56E23-C9DB-EA43-0E86-C95F9CBF0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0D9E-1190-CB03-DAEE-E9205DE6A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1D934F-E25E-4096-89DE-63736870974B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15C3D-CC7C-2DD1-5207-EA57F5780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0DFF6-8752-2C83-64D7-87D7704558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AF5832-D481-46EC-A42C-7EF0BE5C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C3FD65-F163-77CD-12BC-8F077152A178}"/>
              </a:ext>
            </a:extLst>
          </p:cNvPr>
          <p:cNvSpPr txBox="1"/>
          <p:nvPr/>
        </p:nvSpPr>
        <p:spPr>
          <a:xfrm>
            <a:off x="737419" y="698090"/>
            <a:ext cx="104615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CGTTGCAAACCCGTCATGCGATGGAGTTGGCC AAAGTGCAGGACATCAGTTTGCTAGGAGCCACCG ATGAAACACG</a:t>
            </a:r>
            <a:r>
              <a:rPr lang="en-US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TTGCACAGCGCCGTG </a:t>
            </a:r>
            <a:r>
              <a:rPr 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CACAATGTGAGCCTGGTTTACGCCCTCGTTTGGGCCATAGATAACTACTATGGAATGGCCACCAGCACACCACTGGCTGTGGTGCAATTCCCCACGAGTCGGGAAAGTAGAAGACTGCACAACGATCTGATAGATGCCGCCCTGGGCAGATCA</a:t>
            </a:r>
            <a:r>
              <a:rPr lang="en-US" strike="sngStrike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TCGGGCACGGGAAGAATTCAGTTTCTGCTGGAGGATGACCGTGTGGAGATGACGGAAACCGATACGGATCCGCCACCTCCAAGTGGATTAACGGGCAGACCCATTGCTATCTGGTTCCTGGACAGTTTGCGATCATACTTTCGCTTGGAGATGTACCTGAATCAGTTGGGCAGTCCGTACAAGAGA</a:t>
            </a:r>
            <a:r>
              <a:rPr lang="en-US" strike="sng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………………………………………………………………………….</a:t>
            </a:r>
            <a:r>
              <a:rPr lang="en-US" strike="sngStrike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ACCCAGGTATTACAGTGGCTCTTCTACAGCCCACTGTCAACCAGTTTGACTTTCGTTCGGGACCAAATAAAAGGCACCTTACCGTCCTTCCCGATCCACTGATGACCGCCCCCTTAACCTTTTACATGCGACCGCATTCCTACTTCAAGAGGCGAATCGATCGTCTA</a:t>
            </a:r>
            <a:r>
              <a:rPr 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ATCATGGCCATGATGTCATCAGGCATCGTTGCCCGTTATCGAAAGATGTATATGGACCGAATTAAACGAGTGTCCAAGCGGCGGAACCTGGAACCCAAGCCATTGTCCATCTGGCGACTAAGTGGAATTTTTGTTTGCTGTGCAGGGCTATATCTTGTGGCCTTAATTGTCTTCATCCTGGAGATCTTGACCACAAATCAT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75072B-B4B2-BA2A-632A-7AFDDAEEE271}"/>
              </a:ext>
            </a:extLst>
          </p:cNvPr>
          <p:cNvSpPr txBox="1"/>
          <p:nvPr/>
        </p:nvSpPr>
        <p:spPr>
          <a:xfrm>
            <a:off x="707922" y="522951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9E141-AAA0-DF0E-12D4-BB6CC8A9C6AF}"/>
              </a:ext>
            </a:extLst>
          </p:cNvPr>
          <p:cNvSpPr txBox="1"/>
          <p:nvPr/>
        </p:nvSpPr>
        <p:spPr>
          <a:xfrm>
            <a:off x="412954" y="98322"/>
            <a:ext cx="5429045" cy="37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Ir7c mutant (1,554bp deletion)</a:t>
            </a:r>
          </a:p>
        </p:txBody>
      </p:sp>
    </p:spTree>
    <p:extLst>
      <p:ext uri="{BB962C8B-B14F-4D97-AF65-F5344CB8AC3E}">
        <p14:creationId xmlns:p14="http://schemas.microsoft.com/office/powerpoint/2010/main" val="116231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4034" y="185736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472" y="1511607"/>
            <a:ext cx="81439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latin typeface="Arial" pitchFamily="34" charset="0"/>
                <a:cs typeface="Arial" pitchFamily="34" charset="0"/>
              </a:rPr>
              <a:t>ATGTCCCGGCGAGCAGAGTCCTGTCGCGATATTCACAACGGCCATTCAGTC</a:t>
            </a:r>
            <a:r>
              <a:rPr lang="en-US" altLang="ko-KR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ATG</a:t>
            </a:r>
            <a:r>
              <a:rPr lang="en-US" altLang="ko-KR" sz="1400" dirty="0">
                <a:latin typeface="Arial" pitchFamily="34" charset="0"/>
                <a:cs typeface="Arial" pitchFamily="34" charset="0"/>
              </a:rPr>
              <a:t>CGCTTCGCTATCCTGTGGCTGTTCTCCGGCTGCCTTCTGCCGGGTATTCAGGTTGGGATAT</a:t>
            </a:r>
            <a:r>
              <a:rPr lang="en-US" altLang="ko-KR" sz="1400" strike="sngStrike" dirty="0">
                <a:latin typeface="Arial" pitchFamily="34" charset="0"/>
                <a:cs typeface="Arial" pitchFamily="34" charset="0"/>
              </a:rPr>
              <a:t>GGGTCGTGGTGCGGGCACAGCCAACTGGTCGAGATGTGCTCCTCTCGCGGCTGGGGAATCAGCAGAACGAGCTTAACACCCGACGATTGGCGAATGCCTCGAGTTATCTGACCAGGAACTACATTGCTAACAGGATCAATACGCTGGTAGTTCGAGAGATCTGTGTGGAGTGTCCCTACGAGCTGAGCGAACGCCAGCGACAGCTGGTCGACCAGATCCTGGCCAGCCTCGCTCCAGAACTCAGTGTCCTGCTGCACAAGGGCACTGCAGAGGAGACTACCTGGGAGTACACACTCTTCGTG</a:t>
            </a:r>
            <a:r>
              <a:rPr lang="en-US" altLang="ko-KR" sz="1400" dirty="0">
                <a:latin typeface="Arial" pitchFamily="34" charset="0"/>
                <a:cs typeface="Arial" pitchFamily="34" charset="0"/>
              </a:rPr>
              <a:t>GTCAACGACCACACCGCTTTCAC</a:t>
            </a:r>
            <a:r>
              <a:rPr lang="en-US" altLang="ko-KR" sz="14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GTGAGGCACAACAAATTGATGTTTTATTTAATAGGTTATTCACTCCCGGTTTTCAGTTTAGCTTAAAATAGTTGTATGCTTCATTTAATTGTTAAATGCCCTTTCGCAG</a:t>
            </a:r>
            <a:r>
              <a:rPr lang="en-US" altLang="ko-KR" sz="1400" dirty="0">
                <a:latin typeface="Arial" pitchFamily="34" charset="0"/>
                <a:cs typeface="Arial" pitchFamily="34" charset="0"/>
              </a:rPr>
              <a:t>TGGCCAGGTCTTCATCTTTCCCGACGAGCTGCTGGAGCGCGAGTTCTTCTG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9320" y="335281"/>
            <a:ext cx="2179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itchFamily="34" charset="0"/>
                <a:cs typeface="Arial" pitchFamily="34" charset="0"/>
              </a:rPr>
              <a:t>Ir11a mutant</a:t>
            </a:r>
          </a:p>
          <a:p>
            <a:r>
              <a:rPr lang="en-US" altLang="ko-KR" b="1" dirty="0">
                <a:latin typeface="Arial" pitchFamily="34" charset="0"/>
                <a:cs typeface="Arial" pitchFamily="34" charset="0"/>
              </a:rPr>
              <a:t>(302bp deletion)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241168" y="5346253"/>
            <a:ext cx="2826565" cy="95410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dirty="0">
                <a:solidFill>
                  <a:schemeClr val="accent2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dirty="0"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exon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intron</a:t>
            </a:r>
            <a:endParaRPr kumimoji="1" lang="en-US" altLang="ko-KR" sz="1400" dirty="0"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strike="sngStrike" dirty="0" smtClean="0"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400" strike="sngStrike" dirty="0"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62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3D57E6D-350D-1F69-DC26-26D10F85A8A1}"/>
              </a:ext>
            </a:extLst>
          </p:cNvPr>
          <p:cNvSpPr txBox="1"/>
          <p:nvPr/>
        </p:nvSpPr>
        <p:spPr>
          <a:xfrm>
            <a:off x="845573" y="1553497"/>
            <a:ext cx="10353368" cy="3352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atinLnBrk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TGGTATGCGGATATGTACGTTTTAAAACGAAAGGCAGTTTCGTCTGTGACATCAG</a:t>
            </a: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TTCAGTTTCAAAAGGCCATAAAAA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en-US" sz="1800" strike="sng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CAAATAAAACTCTTAGTCTGGTTACTGGTCGTCGGAGTGGTTTCCTCAACGGAACAACTTCAATTCCTAAAGAATTTCCTAGAAGCGGTGCACAAAGAGAGATCTATTTCAACTATTCTTCTTATTCAAAGGAAAGTTCATAAAAATGATTTTCTGCACGGACTTTACCCCATATTCTGGCCAATAATTTGCTTGGACGAAACTAAAAGAGTTGAACTAGTAAACAATTTTAACAAGGACTTCCTGGCACTTGTTTATATGGAATCTGAGGCGGATACATTGCTACTGTCGGCATTGGCTGCCGATTTAAATCATATTAGAGA………………………………………………………………………….CAAGGACTATATCCATAACCCTGGCCCATAATCCATTTCGTTGAAACTCAAAGAATTAAGTTCATTGCTCTGCTCTATATGAGTTCTGAAAAGGA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TATATTTCTCTCATCATTGGCTGCCAATTTAAAGTTCGAAAGACTTGATAAGCCCTTTGGAAAGTCGAATATTTTCCCTGTTCTATGGCGTAATTATATGGGATAGATCGCTTTGACATT</a:t>
            </a:r>
            <a:endParaRPr lang="en-US" sz="1800" kern="1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AB7CCD-A8F3-4AE3-E261-158F79B4F0A0}"/>
              </a:ext>
            </a:extLst>
          </p:cNvPr>
          <p:cNvSpPr txBox="1"/>
          <p:nvPr/>
        </p:nvSpPr>
        <p:spPr>
          <a:xfrm>
            <a:off x="707922" y="522951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65600-8E19-B41D-938B-A2E9ABA00E68}"/>
              </a:ext>
            </a:extLst>
          </p:cNvPr>
          <p:cNvSpPr txBox="1"/>
          <p:nvPr/>
        </p:nvSpPr>
        <p:spPr>
          <a:xfrm>
            <a:off x="707922" y="6133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atinLnBrk="1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Ir47a mutant (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2,450bp 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deletion)</a:t>
            </a:r>
            <a:endParaRPr lang="en-US" sz="1200" dirty="0">
              <a:effectLst/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19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3D57E6D-350D-1F69-DC26-26D10F85A8A1}"/>
              </a:ext>
            </a:extLst>
          </p:cNvPr>
          <p:cNvSpPr txBox="1"/>
          <p:nvPr/>
        </p:nvSpPr>
        <p:spPr>
          <a:xfrm>
            <a:off x="845573" y="1553497"/>
            <a:ext cx="10353368" cy="2771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GGGAGTC GTTTCTTCAT ACGGAACCTA ATACTTTTTG GCCTTTTGGC CAGCAGCAAT</a:t>
            </a:r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ATGCAGATTC C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ATTCGGAGA ACTTGAGAAA AAATTTGAAC TGGATGTGGA TTTCTTGCTT</a:t>
            </a:r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GGGGTGACCG AATTAGTGGG CCACATTCAA GGACTATATT CCATTACCGT ATATGCGGAT</a:t>
            </a:r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TGCATCGACA 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………………………...AACTATAGAT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TCAGTCTTGA AGTTATCAAC GATCCTCCAG CCATATTTTG 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GGTGAGTTCATTTGGTATCA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CCAACAAATA TTTAATGATT TAATTTTTAC AAATTGTAAA 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TGCAAATGCTATTGAGCATT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CAAAATTTCA CTTGCAGTAC AACTCATCGG AACAAGCGGA 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TGTGACTG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GCGGGGGCAACC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TCAGTGTGTC CGGCCCCCTC GGGCTGATTA TCATAAATTT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TTTGCGTCAC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AB7CCD-A8F3-4AE3-E261-158F79B4F0A0}"/>
              </a:ext>
            </a:extLst>
          </p:cNvPr>
          <p:cNvSpPr txBox="1"/>
          <p:nvPr/>
        </p:nvSpPr>
        <p:spPr>
          <a:xfrm>
            <a:off x="707922" y="522951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65600-8E19-B41D-938B-A2E9ABA00E68}"/>
              </a:ext>
            </a:extLst>
          </p:cNvPr>
          <p:cNvSpPr txBox="1"/>
          <p:nvPr/>
        </p:nvSpPr>
        <p:spPr>
          <a:xfrm>
            <a:off x="707922" y="6133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atinLnBrk="1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Ir56a 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mutant 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(707bp 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deletion)</a:t>
            </a:r>
            <a:endParaRPr lang="en-US" sz="1200" dirty="0">
              <a:effectLst/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36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0C46F33-3EFF-F265-D8E7-6098EF0885D4}"/>
              </a:ext>
            </a:extLst>
          </p:cNvPr>
          <p:cNvSpPr txBox="1"/>
          <p:nvPr/>
        </p:nvSpPr>
        <p:spPr>
          <a:xfrm>
            <a:off x="368710" y="1949043"/>
            <a:ext cx="11179276" cy="2738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atinLnBrk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CTGCTTGACACGGACCTGGCCAGTGGAGTGATCCGCTCGCCATATAGTTTTGACATCCCCCACGCGTTTATCTTCAACGAAACGCAGTTTGTGGTGCCCAAGTTCTGTGGTCCCTACATGGA</a:t>
            </a:r>
            <a:r>
              <a:rPr lang="en-US" sz="1800" strike="sng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AGTCAAGCACTTCGCTGAGGTGTACCACTACCAGCTGTTTCTTGATTCTCTCGAGAGTTTGCCCAAGAAATCG…………………………………………………………………………………ATCCAATGCCAGCTTTGCCGACTCACTGAACAAGTTCATTCTGAACGTTTGGCAGGCGGGCTTGTGGAACTACTGGGAAGAGCTAGCCTTTCGGTATGCCGAGCAGGCTGGCTACGCGAAAGTATTCCTGGACACATATCCGGTGGAACCACTAAACTTGGAGTTCTTCA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CCACGGCGTGGATTGTCTTATCCGCGGGAATACCCATTAGTTCGCTGGCTTTCTGTTTGGAGCTCTTTATCCATCGACGAAAGCAAAGACGTCCACAGTATGAACGATTTGAGTGCTACGATTACTAACAAGTGGAAATATCATTGTTCTCTATTATCAAG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kern="1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B8DBE0-1901-08F6-6B77-36619D8761E1}"/>
              </a:ext>
            </a:extLst>
          </p:cNvPr>
          <p:cNvSpPr txBox="1"/>
          <p:nvPr/>
        </p:nvSpPr>
        <p:spPr>
          <a:xfrm>
            <a:off x="707922" y="522951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B53ACB-99B1-FB04-3337-C83698A42DA8}"/>
              </a:ext>
            </a:extLst>
          </p:cNvPr>
          <p:cNvSpPr txBox="1"/>
          <p:nvPr/>
        </p:nvSpPr>
        <p:spPr>
          <a:xfrm>
            <a:off x="983226" y="886983"/>
            <a:ext cx="52753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Ir56b mutant (1,025bp deletion)</a:t>
            </a:r>
          </a:p>
        </p:txBody>
      </p:sp>
    </p:spTree>
    <p:extLst>
      <p:ext uri="{BB962C8B-B14F-4D97-AF65-F5344CB8AC3E}">
        <p14:creationId xmlns:p14="http://schemas.microsoft.com/office/powerpoint/2010/main" val="377562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24034" y="1857364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472" y="1381707"/>
            <a:ext cx="81439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>
                <a:latin typeface="Arial" pitchFamily="34" charset="0"/>
                <a:cs typeface="Arial" pitchFamily="34" charset="0"/>
              </a:rPr>
              <a:t>GTGGATCAGTCATTCGTTTGCGGC</a:t>
            </a:r>
            <a:r>
              <a:rPr lang="en-US" altLang="ko-KR" sz="1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ATG</a:t>
            </a:r>
            <a:r>
              <a:rPr lang="en-US" altLang="ko-KR" sz="1400" dirty="0">
                <a:latin typeface="Arial" pitchFamily="34" charset="0"/>
                <a:cs typeface="Arial" pitchFamily="34" charset="0"/>
              </a:rPr>
              <a:t>TCCACA</a:t>
            </a:r>
            <a:r>
              <a:rPr lang="en-US" altLang="ko-KR" sz="1400" strike="sngStrike" dirty="0">
                <a:latin typeface="Arial" pitchFamily="34" charset="0"/>
                <a:cs typeface="Arial" pitchFamily="34" charset="0"/>
              </a:rPr>
              <a:t>CCTGAGCAACGTTTTTGGTTGGCGGCCTTGCTGTTCCTCTTGAGTCAGCATTCCGAAGTTCGTGGATTCGGAATAAATCTGATGAAGGTTCAAACCGAAGATAAAGGACAGGAGGCTTGCATCCTGGCATTGCTACGAAAGTATTTCGATTCTGGTGATGGACTCTCGGGT</a:t>
            </a:r>
            <a:r>
              <a:rPr lang="en-US" altLang="ko-KR" sz="1400" dirty="0">
                <a:latin typeface="Arial" panose="020B0604020202020204" pitchFamily="34" charset="0"/>
                <a:ea typeface="맑은 고딕"/>
                <a:cs typeface="Arial" panose="020B0604020202020204" pitchFamily="34" charset="0"/>
              </a:rPr>
              <a:t>∙∙∙∙∙∙∙∙∙</a:t>
            </a:r>
            <a:r>
              <a:rPr lang="en-US" altLang="ko-KR" sz="1400" strike="sngStrike" dirty="0">
                <a:latin typeface="Arial" pitchFamily="34" charset="0"/>
                <a:cs typeface="Arial" pitchFamily="34" charset="0"/>
              </a:rPr>
              <a:t>AGAGCGAGGAAAATCAATTTTACTACGGTAAAACTGTTTTTCCCTACCATCCGGACAATAATTGTGGTAATCGTGTGATATCTGTGGAATTACTGGATGCCTGTGATTATCCGAGTGAAGAAACGGATAGCGAGGATGAAAATGATGAAGATGAGGGAGATGGAGCCCAGGAAGAGGATGATGGTCCCCAGGAGGAG</a:t>
            </a:r>
            <a:r>
              <a:rPr lang="en-US" altLang="ko-KR" sz="1400" dirty="0">
                <a:latin typeface="Arial" pitchFamily="34" charset="0"/>
                <a:cs typeface="Arial" pitchFamily="34" charset="0"/>
              </a:rPr>
              <a:t>GGAGATGGAGAACAGGAGGAGGAAGATGGACCCCAAGAGCAGGAAGATGGAGACCAGGCGAAGGGAGATGAAGGTCAGGAGAATGACGACGGTGGCCTAGAGAACAAGGTGGAAAATGAGTTCCGAATTGGGGCAAGT</a:t>
            </a:r>
            <a:r>
              <a:rPr lang="en-US" altLang="ko-KR" sz="14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GGTGAAAATATTGAGGAAAATTCCGAGTCTGCTACTACTAGTCAAGGAGCTACTGAGAATAATATAACTGAAATAGAAACTGTAACGGTTG</a:t>
            </a:r>
            <a:endParaRPr lang="ko-KR" altLang="en-US" sz="14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9320" y="335281"/>
            <a:ext cx="2179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Arial" pitchFamily="34" charset="0"/>
                <a:cs typeface="Arial" pitchFamily="34" charset="0"/>
              </a:rPr>
              <a:t>Ir87a 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mutant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b="1" dirty="0">
                <a:latin typeface="Arial" pitchFamily="34" charset="0"/>
                <a:cs typeface="Arial" pitchFamily="34" charset="0"/>
              </a:rPr>
              <a:t>(738bp deletion)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63498" y="5307426"/>
            <a:ext cx="2826565" cy="95410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dirty="0">
                <a:solidFill>
                  <a:schemeClr val="accent2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dirty="0"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exon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intron</a:t>
            </a:r>
            <a:endParaRPr kumimoji="1" lang="en-US" altLang="ko-KR" sz="1400" dirty="0"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400" strike="sngStrike" dirty="0" smtClean="0"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400" strike="sngStrike" dirty="0"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6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2347FE8-7BEF-6E08-C868-C8ABDBC5B23A}"/>
              </a:ext>
            </a:extLst>
          </p:cNvPr>
          <p:cNvSpPr txBox="1"/>
          <p:nvPr/>
        </p:nvSpPr>
        <p:spPr>
          <a:xfrm>
            <a:off x="648929" y="1443841"/>
            <a:ext cx="1077615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TGTAATCAAAACGAACAAAAATATGTTTTCTTTCCAATTTGAACAAATTACAACGTAAGTTCTACATAAAAAAATAAACTTCTGAATA</a:t>
            </a:r>
            <a:r>
              <a:rPr lang="en-US" strike="sngStrike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CCAAGAACACTTTATGATTAATCATTCAAGCATTCAATATCACTTAAACTGATGAAATGCCATTAAATTAATCCAGATTAAAAGTGGCAGCTGTCAATTGAGAAATAAAAGTTAAACACGACCTGAGTGCGCGACTACTAAAAAAAAAAGGTTTATGTTTGAAGTTCAGTCTTAATTTGCAGGAGGTGATACCACTACGTGAATTACGAAAT</a:t>
            </a:r>
            <a:r>
              <a:rPr lang="en-US" strike="sngStrik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TCACTTATATTTAATTTACTATTTATACTTATTTTGAGCCAGGCTGTTAGTCAGGAAACTGAGTTCCTACAGCTAAAATATCTTAACAATATTGTGCGTTCGATGATTAAACTGCATAAGATGGAAACACTTGTGATTGTTAAGCATCATCTGGATAACAATTGTAGCCTTCAAAACTGGAATGCCCACGGAATGGGAATTATAAGAACCAATGATCAGGGAAAACTAATAATGAAGGATACTTTCAACAGCCGCACTTTGGCAATTATATGTATTGGCCAAAATTCACACATCACT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</a:t>
            </a:r>
          </a:p>
          <a:p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GAACGTGTACATCCGCTTTC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TATTGAACACTTGACATGGTTGTGGTGCATACTTATCCTGGGCTATAGCATTTCGATGATAGTGTTTTTTGTTGAAATGTCACTTAAAAGAAGGAAGAAA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0FA00C-3919-38B4-EDB1-77E3F5877500}"/>
              </a:ext>
            </a:extLst>
          </p:cNvPr>
          <p:cNvSpPr txBox="1"/>
          <p:nvPr/>
        </p:nvSpPr>
        <p:spPr>
          <a:xfrm>
            <a:off x="1052052" y="60191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atinLnBrk="1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Ir94b mutant (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1,852bp 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deletion)</a:t>
            </a:r>
            <a:endParaRPr lang="en-US" sz="1200" dirty="0">
              <a:effectLst/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20390E-217F-61CE-5C27-9217FE7B7331}"/>
              </a:ext>
            </a:extLst>
          </p:cNvPr>
          <p:cNvSpPr txBox="1"/>
          <p:nvPr/>
        </p:nvSpPr>
        <p:spPr>
          <a:xfrm>
            <a:off x="648929" y="540867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9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7214054-E028-FA1D-35AE-5322D8399969}"/>
              </a:ext>
            </a:extLst>
          </p:cNvPr>
          <p:cNvSpPr txBox="1"/>
          <p:nvPr/>
        </p:nvSpPr>
        <p:spPr>
          <a:xfrm>
            <a:off x="1445342" y="641244"/>
            <a:ext cx="5869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Ir94d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mutant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(2,160bp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deletion)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2C57D5-2768-B1CA-DC0C-EB3341BF1655}"/>
              </a:ext>
            </a:extLst>
          </p:cNvPr>
          <p:cNvSpPr txBox="1"/>
          <p:nvPr/>
        </p:nvSpPr>
        <p:spPr>
          <a:xfrm>
            <a:off x="609600" y="1859339"/>
            <a:ext cx="1070732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GGTCAGT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TGCACCTACT GTTAGTCGCC TTGGTTCTCC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TTAGTCCTGG CGGGGATAGC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TTCTATCATA GTTTAATTCA TCATTTGAAT CGTGAACTTA AAATTGAATA TGTTCTGCTT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TTGGGCAACT TCGATACGAC TTGGTTAGAT ATTTTGTGGC AACTTCCTGT TTCCGTACTT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CAAATTAAAG AGCACTCTAG GGAAACCTAT AGCTTGCTTG AAAATCCGTC ACATAATGTC</a:t>
            </a:r>
          </a:p>
          <a:p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GTCACTGATG AAGGAGCAAC AGAGAGTATT CAGCTCGCCA TTATTCAGCC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TGCAGGATGA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CCTCTGCGTC TTTCACACCG </a:t>
            </a:r>
            <a:r>
              <a:rPr lang="en-US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……………………………………….GTAAAAAATT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CGATATTTAA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GGAACCATTT GATCGTCTCA TTTTGGATGT GACTGCCACG GGACTTCTGA GTCGCTGGAG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AGACATGAGC TTTACGGAAA TGATCAAGGC AGGACAATTG GGACTCGAGG ATCGAGGACA</a:t>
            </a:r>
          </a:p>
          <a:p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TCCAAAGGAA TTTCGGGCCA TGAAAGTCGG GGACTTGATA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CAGATTTGGC GCTTTGTGGG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ATGGATGCTG GGCTTGGCCA CAATAGTCTT TCTCCTTGAG TTAATTTGTT TTTGGCGACA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TAAGATGTGG CAGAACATGA AATATATGTT TTGTAGAAAC AAAAATATTT AA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2503B5-3AAC-EBFB-81E0-20DA8B4208E3}"/>
              </a:ext>
            </a:extLst>
          </p:cNvPr>
          <p:cNvSpPr txBox="1"/>
          <p:nvPr/>
        </p:nvSpPr>
        <p:spPr>
          <a:xfrm>
            <a:off x="707922" y="522951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21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7214054-E028-FA1D-35AE-5322D8399969}"/>
              </a:ext>
            </a:extLst>
          </p:cNvPr>
          <p:cNvSpPr txBox="1"/>
          <p:nvPr/>
        </p:nvSpPr>
        <p:spPr>
          <a:xfrm>
            <a:off x="1445342" y="641244"/>
            <a:ext cx="5869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Ir94e mutant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(1,594bp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deletion)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2C57D5-2768-B1CA-DC0C-EB3341BF1655}"/>
              </a:ext>
            </a:extLst>
          </p:cNvPr>
          <p:cNvSpPr txBox="1"/>
          <p:nvPr/>
        </p:nvSpPr>
        <p:spPr>
          <a:xfrm>
            <a:off x="609600" y="1859339"/>
            <a:ext cx="1070732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ATG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GATTGCCCAAAGTGGATCCTGAGCGGCCTTTGCCTGATTAGCCTGGTCAGTGGCGCAACGGTAATTGAATTACTGGGTACGTTGAAACTGGAATTGGACTTTGAGTACGTGCTGCTCATGAAGAATAGGAACTTTAGTCT</a:t>
            </a:r>
            <a:r>
              <a:rPr lang="en-US" sz="1800" strike="sng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TCGGATCAAGTTTGGAACGGCACTTCGTTGACGAAGGACGTTATGGATGAAGTACAAGTGCCTGTCCTTCAATTCAATGAAAATGTGAGCTACTTTTTGCACAACAGCATCAGTAGACGTCTGGTTACCCTAGGTTTTATGAGTGATGCAAATCTGGACGAGCACAG…………………………………………………………………………………………….TCATTGGATAACCACCGGTTTTTCGGAACTGATTGATGCGGGTGAAATGCATTTTGTGGACTTGAGTCCTCATCGTGAATT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CAGGGCCATGCAGATTCAGGATCTACAGTATGTGTGGTATGGATATGCTTTTATGGTAGTATTATCCTCGCTAGTTTGGCTGCTGGAAAACTTGGCGTACACGGTAAAATCTAAAACGATTTTCCCAACACATTTTATGCAACGGAACAAAAAATAA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2503B5-3AAC-EBFB-81E0-20DA8B4208E3}"/>
              </a:ext>
            </a:extLst>
          </p:cNvPr>
          <p:cNvSpPr txBox="1"/>
          <p:nvPr/>
        </p:nvSpPr>
        <p:spPr>
          <a:xfrm>
            <a:off x="707922" y="5229517"/>
            <a:ext cx="3146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dirty="0">
                <a:solidFill>
                  <a:srgbClr val="FF0000"/>
                </a:solidFill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start codon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US" altLang="ko-KR" sz="1800" b="0" i="0" u="none" strike="sng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굴림" pitchFamily="50" charset="-127"/>
                <a:cs typeface="Arial" panose="020B0604020202020204" pitchFamily="34" charset="0"/>
              </a:rPr>
              <a:t>deletion</a:t>
            </a:r>
            <a:endParaRPr kumimoji="1" lang="ko-KR" altLang="ko-KR" sz="1800" b="0" i="0" u="none" strike="sng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굴림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954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15194</TotalTime>
  <Words>220</Words>
  <Application>Microsoft Office PowerPoint</Application>
  <PresentationFormat>와이드스크린</PresentationFormat>
  <Paragraphs>58</Paragraphs>
  <Slides>9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Gulim</vt:lpstr>
      <vt:lpstr>Gulim</vt:lpstr>
      <vt:lpstr>Malgun Gothic</vt:lpstr>
      <vt:lpstr>Malgun Gothic</vt:lpstr>
      <vt:lpstr>Arial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Wayesssa Rahel Asefa</dc:creator>
  <cp:lastModifiedBy>권재영</cp:lastModifiedBy>
  <cp:revision>16</cp:revision>
  <dcterms:created xsi:type="dcterms:W3CDTF">2024-09-21T09:20:12Z</dcterms:created>
  <dcterms:modified xsi:type="dcterms:W3CDTF">2024-10-12T07:17:39Z</dcterms:modified>
</cp:coreProperties>
</file>