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230" autoAdjust="0"/>
  </p:normalViewPr>
  <p:slideViewPr>
    <p:cSldViewPr snapToGrid="0" snapToObjects="1">
      <p:cViewPr varScale="1">
        <p:scale>
          <a:sx n="142" d="100"/>
          <a:sy n="142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B617-2AF7-5A4A-B1CB-8E8217C04113}" type="datetimeFigureOut">
              <a:rPr lang="fr-FR" smtClean="0"/>
              <a:t>20/02/17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0A1-4DEA-4A41-9893-E9DCC752A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98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B617-2AF7-5A4A-B1CB-8E8217C04113}" type="datetimeFigureOut">
              <a:rPr lang="fr-FR" smtClean="0"/>
              <a:t>20/02/17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0A1-4DEA-4A41-9893-E9DCC752A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32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B617-2AF7-5A4A-B1CB-8E8217C04113}" type="datetimeFigureOut">
              <a:rPr lang="fr-FR" smtClean="0"/>
              <a:t>20/02/17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0A1-4DEA-4A41-9893-E9DCC752A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74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B617-2AF7-5A4A-B1CB-8E8217C04113}" type="datetimeFigureOut">
              <a:rPr lang="fr-FR" smtClean="0"/>
              <a:t>20/02/17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0A1-4DEA-4A41-9893-E9DCC752A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92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B617-2AF7-5A4A-B1CB-8E8217C04113}" type="datetimeFigureOut">
              <a:rPr lang="fr-FR" smtClean="0"/>
              <a:t>20/02/17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0A1-4DEA-4A41-9893-E9DCC752A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79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B617-2AF7-5A4A-B1CB-8E8217C04113}" type="datetimeFigureOut">
              <a:rPr lang="fr-FR" smtClean="0"/>
              <a:t>20/02/17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0A1-4DEA-4A41-9893-E9DCC752A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77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B617-2AF7-5A4A-B1CB-8E8217C04113}" type="datetimeFigureOut">
              <a:rPr lang="fr-FR" smtClean="0"/>
              <a:t>20/02/17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0A1-4DEA-4A41-9893-E9DCC752A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57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B617-2AF7-5A4A-B1CB-8E8217C04113}" type="datetimeFigureOut">
              <a:rPr lang="fr-FR" smtClean="0"/>
              <a:t>20/02/17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0A1-4DEA-4A41-9893-E9DCC752A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64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B617-2AF7-5A4A-B1CB-8E8217C04113}" type="datetimeFigureOut">
              <a:rPr lang="fr-FR" smtClean="0"/>
              <a:t>20/02/17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0A1-4DEA-4A41-9893-E9DCC752A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47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B617-2AF7-5A4A-B1CB-8E8217C04113}" type="datetimeFigureOut">
              <a:rPr lang="fr-FR" smtClean="0"/>
              <a:t>20/02/17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0A1-4DEA-4A41-9893-E9DCC752A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19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B617-2AF7-5A4A-B1CB-8E8217C04113}" type="datetimeFigureOut">
              <a:rPr lang="fr-FR" smtClean="0"/>
              <a:t>20/02/17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0A1-4DEA-4A41-9893-E9DCC752A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24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6B617-2AF7-5A4A-B1CB-8E8217C04113}" type="datetimeFigureOut">
              <a:rPr lang="fr-FR" smtClean="0"/>
              <a:t>20/02/17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C20A1-4DEA-4A41-9893-E9DCC752AA4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32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709" t="34396" r="18189" b="39145"/>
          <a:stretch>
            <a:fillRect/>
          </a:stretch>
        </p:blipFill>
        <p:spPr bwMode="auto">
          <a:xfrm>
            <a:off x="71406" y="857232"/>
            <a:ext cx="905091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6372200" y="6150114"/>
            <a:ext cx="27907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Vav</a:t>
            </a:r>
            <a:r>
              <a:rPr lang="fr-FR" sz="1600" b="1" dirty="0" smtClean="0">
                <a:latin typeface="Symbol" pitchFamily="18" charset="2"/>
              </a:rPr>
              <a:t>D</a:t>
            </a:r>
            <a:r>
              <a:rPr lang="fr-FR" sz="1600" b="1" dirty="0" smtClean="0"/>
              <a:t>SH2-SH3 </a:t>
            </a:r>
            <a:r>
              <a:rPr lang="fr-FR" sz="1600" b="1" dirty="0" smtClean="0"/>
              <a:t>Mutant (</a:t>
            </a:r>
            <a:r>
              <a:rPr lang="fr-FR" sz="1600" b="1" dirty="0"/>
              <a:t>649AA</a:t>
            </a:r>
            <a:r>
              <a:rPr lang="fr-FR" sz="1600" b="1" dirty="0" smtClean="0"/>
              <a:t>)</a:t>
            </a:r>
          </a:p>
          <a:p>
            <a:pPr algn="ctr"/>
            <a:r>
              <a:rPr lang="fr-FR" sz="1200" b="1" dirty="0" smtClean="0"/>
              <a:t>41 nt </a:t>
            </a:r>
            <a:r>
              <a:rPr lang="fr-FR" sz="1200" b="1" dirty="0" err="1" smtClean="0"/>
              <a:t>deleted</a:t>
            </a:r>
            <a:r>
              <a:rPr lang="fr-FR" sz="1200" b="1" dirty="0" smtClean="0"/>
              <a:t>: 30 new </a:t>
            </a:r>
            <a:r>
              <a:rPr lang="fr-FR" sz="1200" b="1" dirty="0" smtClean="0"/>
              <a:t>AA+ stop codon</a:t>
            </a:r>
            <a:endParaRPr lang="fr-FR" sz="1200" b="1" dirty="0" smtClean="0"/>
          </a:p>
          <a:p>
            <a:pPr algn="ctr"/>
            <a:r>
              <a:rPr lang="fr-FR" sz="1200" b="1" dirty="0" smtClean="0"/>
              <a:t>létal</a:t>
            </a:r>
            <a:r>
              <a:rPr lang="fr-FR" sz="1200" dirty="0" smtClean="0"/>
              <a:t> </a:t>
            </a:r>
            <a:endParaRPr lang="fr-FR" sz="1200" dirty="0"/>
          </a:p>
        </p:txBody>
      </p:sp>
      <p:sp>
        <p:nvSpPr>
          <p:cNvPr id="4" name="ZoneTexte 3"/>
          <p:cNvSpPr txBox="1"/>
          <p:nvPr/>
        </p:nvSpPr>
        <p:spPr>
          <a:xfrm>
            <a:off x="142844" y="3571876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S20.6</a:t>
            </a:r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19782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773383" y="6143644"/>
            <a:ext cx="23975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Vav</a:t>
            </a:r>
            <a:r>
              <a:rPr lang="fr-FR" sz="1600" b="1" dirty="0" smtClean="0">
                <a:latin typeface="Symbol" pitchFamily="18" charset="2"/>
              </a:rPr>
              <a:t>D</a:t>
            </a:r>
            <a:r>
              <a:rPr lang="fr-FR" sz="1600" b="1" dirty="0" smtClean="0"/>
              <a:t>SH3 </a:t>
            </a:r>
            <a:r>
              <a:rPr lang="fr-FR" sz="1600" b="1" dirty="0" smtClean="0"/>
              <a:t>Mutant (725AA)</a:t>
            </a:r>
          </a:p>
          <a:p>
            <a:pPr algn="ctr"/>
            <a:r>
              <a:rPr lang="fr-FR" sz="1200" b="1" dirty="0" smtClean="0"/>
              <a:t>10 nt </a:t>
            </a:r>
            <a:r>
              <a:rPr lang="fr-FR" sz="1200" b="1" dirty="0" err="1" smtClean="0"/>
              <a:t>deleted</a:t>
            </a:r>
            <a:r>
              <a:rPr lang="fr-FR" sz="1200" b="1" dirty="0" smtClean="0"/>
              <a:t>, 1 R + stop codon</a:t>
            </a:r>
            <a:endParaRPr lang="fr-FR" sz="1200" b="1" dirty="0" smtClean="0"/>
          </a:p>
          <a:p>
            <a:pPr algn="ctr"/>
            <a:r>
              <a:rPr lang="fr-FR" sz="1200" b="1" dirty="0" smtClean="0"/>
              <a:t>Semi-létal</a:t>
            </a:r>
            <a:r>
              <a:rPr lang="fr-FR" sz="1200" dirty="0" smtClean="0"/>
              <a:t> </a:t>
            </a:r>
            <a:r>
              <a:rPr lang="fr-FR" sz="1600" dirty="0" smtClean="0"/>
              <a:t> </a:t>
            </a:r>
            <a:endParaRPr lang="fr-FR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709" t="31750" r="17648" b="41260"/>
          <a:stretch>
            <a:fillRect/>
          </a:stretch>
        </p:blipFill>
        <p:spPr bwMode="auto">
          <a:xfrm>
            <a:off x="71406" y="571480"/>
            <a:ext cx="9028751" cy="223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142844" y="3571876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S20.12</a:t>
            </a:r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7951896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37</Words>
  <Application>Microsoft Macintosh PowerPoint</Application>
  <PresentationFormat>Présentation à l'écran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CNRS-CGM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Marianne Malartre</dc:creator>
  <cp:lastModifiedBy>Marianne Malartre</cp:lastModifiedBy>
  <cp:revision>3</cp:revision>
  <dcterms:created xsi:type="dcterms:W3CDTF">2017-02-20T16:48:42Z</dcterms:created>
  <dcterms:modified xsi:type="dcterms:W3CDTF">2017-02-20T17:08:26Z</dcterms:modified>
</cp:coreProperties>
</file>